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bookmarkIdSeed="2">
  <p:sldMasterIdLst>
    <p:sldMasterId id="2147486100" r:id="rId1"/>
    <p:sldMasterId id="2147486126" r:id="rId2"/>
    <p:sldMasterId id="2147486131" r:id="rId3"/>
    <p:sldMasterId id="2147486141" r:id="rId4"/>
    <p:sldMasterId id="2147486151" r:id="rId5"/>
    <p:sldMasterId id="2147486161" r:id="rId6"/>
    <p:sldMasterId id="2147486171" r:id="rId7"/>
    <p:sldMasterId id="2147486181" r:id="rId8"/>
    <p:sldMasterId id="2147486191" r:id="rId9"/>
  </p:sldMasterIdLst>
  <p:notesMasterIdLst>
    <p:notesMasterId r:id="rId78"/>
  </p:notesMasterIdLst>
  <p:handoutMasterIdLst>
    <p:handoutMasterId r:id="rId79"/>
  </p:handoutMasterIdLst>
  <p:sldIdLst>
    <p:sldId id="454" r:id="rId10"/>
    <p:sldId id="508" r:id="rId11"/>
    <p:sldId id="830" r:id="rId12"/>
    <p:sldId id="829" r:id="rId13"/>
    <p:sldId id="881" r:id="rId14"/>
    <p:sldId id="851" r:id="rId15"/>
    <p:sldId id="870" r:id="rId16"/>
    <p:sldId id="848" r:id="rId17"/>
    <p:sldId id="855" r:id="rId18"/>
    <p:sldId id="856" r:id="rId19"/>
    <p:sldId id="831" r:id="rId20"/>
    <p:sldId id="832" r:id="rId21"/>
    <p:sldId id="853" r:id="rId22"/>
    <p:sldId id="859" r:id="rId23"/>
    <p:sldId id="894" r:id="rId24"/>
    <p:sldId id="862" r:id="rId25"/>
    <p:sldId id="861" r:id="rId26"/>
    <p:sldId id="833" r:id="rId27"/>
    <p:sldId id="834" r:id="rId28"/>
    <p:sldId id="873" r:id="rId29"/>
    <p:sldId id="885" r:id="rId30"/>
    <p:sldId id="865" r:id="rId31"/>
    <p:sldId id="875" r:id="rId32"/>
    <p:sldId id="835" r:id="rId33"/>
    <p:sldId id="867" r:id="rId34"/>
    <p:sldId id="849" r:id="rId35"/>
    <p:sldId id="836" r:id="rId36"/>
    <p:sldId id="893" r:id="rId37"/>
    <p:sldId id="889" r:id="rId38"/>
    <p:sldId id="891" r:id="rId39"/>
    <p:sldId id="838" r:id="rId40"/>
    <p:sldId id="887" r:id="rId41"/>
    <p:sldId id="877" r:id="rId42"/>
    <p:sldId id="878" r:id="rId43"/>
    <p:sldId id="883" r:id="rId44"/>
    <p:sldId id="837" r:id="rId45"/>
    <p:sldId id="850" r:id="rId46"/>
    <p:sldId id="882" r:id="rId47"/>
    <p:sldId id="869" r:id="rId48"/>
    <p:sldId id="852" r:id="rId49"/>
    <p:sldId id="841" r:id="rId50"/>
    <p:sldId id="857" r:id="rId51"/>
    <p:sldId id="858" r:id="rId52"/>
    <p:sldId id="842" r:id="rId53"/>
    <p:sldId id="843" r:id="rId54"/>
    <p:sldId id="854" r:id="rId55"/>
    <p:sldId id="860" r:id="rId56"/>
    <p:sldId id="895" r:id="rId57"/>
    <p:sldId id="863" r:id="rId58"/>
    <p:sldId id="864" r:id="rId59"/>
    <p:sldId id="844" r:id="rId60"/>
    <p:sldId id="845" r:id="rId61"/>
    <p:sldId id="874" r:id="rId62"/>
    <p:sldId id="886" r:id="rId63"/>
    <p:sldId id="866" r:id="rId64"/>
    <p:sldId id="876" r:id="rId65"/>
    <p:sldId id="884" r:id="rId66"/>
    <p:sldId id="839" r:id="rId67"/>
    <p:sldId id="846" r:id="rId68"/>
    <p:sldId id="868" r:id="rId69"/>
    <p:sldId id="847" r:id="rId70"/>
    <p:sldId id="892" r:id="rId71"/>
    <p:sldId id="890" r:id="rId72"/>
    <p:sldId id="840" r:id="rId73"/>
    <p:sldId id="888" r:id="rId74"/>
    <p:sldId id="879" r:id="rId75"/>
    <p:sldId id="880" r:id="rId76"/>
    <p:sldId id="470" r:id="rId77"/>
  </p:sldIdLst>
  <p:sldSz cx="12192000" cy="6858000"/>
  <p:notesSz cx="10234613" cy="7102475"/>
  <p:embeddedFontLst>
    <p:embeddedFont>
      <p:font typeface="굴림" panose="020B0600000101010101" pitchFamily="34" charset="-127"/>
      <p:regular r:id="rId80"/>
    </p:embeddedFont>
    <p:embeddedFont>
      <p:font typeface="굴림" panose="020B0600000101010101" pitchFamily="34" charset="-127"/>
      <p:regular r:id="rId80"/>
    </p:embeddedFont>
    <p:embeddedFont>
      <p:font typeface="나눔고딕" panose="020D0604000000000000" pitchFamily="34" charset="-127"/>
      <p:regular r:id="rId81"/>
      <p:bold r:id="rId82"/>
    </p:embeddedFont>
    <p:embeddedFont>
      <p:font typeface="맑은 고딕" panose="020B0503020000020004" pitchFamily="34" charset="-127"/>
      <p:regular r:id="rId83"/>
      <p:bold r:id="rId84"/>
    </p:embeddedFont>
    <p:embeddedFont>
      <p:font typeface="Tahoma" panose="020B0604030504040204" pitchFamily="34" charset="0"/>
      <p:regular r:id="rId85"/>
      <p:bold r:id="rId86"/>
    </p:embeddedFont>
    <p:embeddedFont>
      <p:font typeface="Trebuchet MS" panose="020B0703020202090204" pitchFamily="34" charset="0"/>
      <p:regular r:id="rId87"/>
      <p:bold r:id="rId88"/>
      <p:italic r:id="rId89"/>
      <p:boldItalic r:id="rId9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111535-40E0-41FC-A88F-24C4FD7E1DE8}">
          <p14:sldIdLst>
            <p14:sldId id="454"/>
          </p14:sldIdLst>
        </p14:section>
        <p14:section name="History" id="{0402BADA-F096-4FDA-BDD9-5016CD7A820B}">
          <p14:sldIdLst>
            <p14:sldId id="508"/>
          </p14:sldIdLst>
        </p14:section>
        <p14:section name="PC" id="{21BE278D-3D42-4FE3-8F2E-84E7F476180D}">
          <p14:sldIdLst>
            <p14:sldId id="830"/>
            <p14:sldId id="829"/>
            <p14:sldId id="881"/>
            <p14:sldId id="851"/>
            <p14:sldId id="870"/>
            <p14:sldId id="848"/>
            <p14:sldId id="855"/>
            <p14:sldId id="856"/>
            <p14:sldId id="831"/>
            <p14:sldId id="832"/>
            <p14:sldId id="853"/>
            <p14:sldId id="859"/>
            <p14:sldId id="894"/>
            <p14:sldId id="862"/>
            <p14:sldId id="861"/>
            <p14:sldId id="833"/>
            <p14:sldId id="834"/>
            <p14:sldId id="873"/>
            <p14:sldId id="885"/>
            <p14:sldId id="865"/>
            <p14:sldId id="875"/>
            <p14:sldId id="835"/>
            <p14:sldId id="867"/>
            <p14:sldId id="849"/>
            <p14:sldId id="836"/>
            <p14:sldId id="893"/>
            <p14:sldId id="889"/>
            <p14:sldId id="891"/>
            <p14:sldId id="838"/>
            <p14:sldId id="887"/>
            <p14:sldId id="877"/>
            <p14:sldId id="878"/>
            <p14:sldId id="883"/>
          </p14:sldIdLst>
        </p14:section>
        <p14:section name="MC" id="{AC68D532-252A-F54E-A48A-2C9BDDDDD172}">
          <p14:sldIdLst>
            <p14:sldId id="837"/>
            <p14:sldId id="850"/>
            <p14:sldId id="882"/>
            <p14:sldId id="869"/>
            <p14:sldId id="852"/>
            <p14:sldId id="841"/>
            <p14:sldId id="857"/>
            <p14:sldId id="858"/>
            <p14:sldId id="842"/>
            <p14:sldId id="843"/>
            <p14:sldId id="854"/>
            <p14:sldId id="860"/>
            <p14:sldId id="895"/>
            <p14:sldId id="863"/>
            <p14:sldId id="864"/>
            <p14:sldId id="844"/>
            <p14:sldId id="845"/>
            <p14:sldId id="874"/>
            <p14:sldId id="886"/>
            <p14:sldId id="866"/>
            <p14:sldId id="876"/>
            <p14:sldId id="884"/>
            <p14:sldId id="839"/>
            <p14:sldId id="846"/>
            <p14:sldId id="868"/>
            <p14:sldId id="847"/>
            <p14:sldId id="892"/>
            <p14:sldId id="890"/>
            <p14:sldId id="840"/>
            <p14:sldId id="888"/>
            <p14:sldId id="879"/>
            <p14:sldId id="880"/>
          </p14:sldIdLst>
        </p14:section>
        <p14:section name="EOD" id="{AF748CB0-8BCC-4404-87F8-A334095ACC3A}">
          <p14:sldIdLst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144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2132" userDrawn="1">
          <p15:clr>
            <a:srgbClr val="A4A3A4"/>
          </p15:clr>
        </p15:guide>
        <p15:guide id="20" pos="183" userDrawn="1">
          <p15:clr>
            <a:srgbClr val="A4A3A4"/>
          </p15:clr>
        </p15:guide>
        <p15:guide id="21" pos="7525" userDrawn="1">
          <p15:clr>
            <a:srgbClr val="A4A3A4"/>
          </p15:clr>
        </p15:guide>
        <p15:guide id="22" orient="horz" pos="34" userDrawn="1">
          <p15:clr>
            <a:srgbClr val="A4A3A4"/>
          </p15:clr>
        </p15:guide>
        <p15:guide id="23" orient="horz" pos="261" userDrawn="1">
          <p15:clr>
            <a:srgbClr val="A4A3A4"/>
          </p15:clr>
        </p15:guide>
        <p15:guide id="24" pos="7100" userDrawn="1">
          <p15:clr>
            <a:srgbClr val="A4A3A4"/>
          </p15:clr>
        </p15:guide>
        <p15:guide id="25" orient="horz" pos="544" userDrawn="1">
          <p15:clr>
            <a:srgbClr val="A4A3A4"/>
          </p15:clr>
        </p15:guide>
        <p15:guide id="26" orient="horz" pos="856" userDrawn="1">
          <p15:clr>
            <a:srgbClr val="A4A3A4"/>
          </p15:clr>
        </p15:guide>
        <p15:guide id="27" pos="3940" userDrawn="1">
          <p15:clr>
            <a:srgbClr val="A4A3A4"/>
          </p15:clr>
        </p15:guide>
        <p15:guide id="28" pos="580" userDrawn="1">
          <p15:clr>
            <a:srgbClr val="A4A3A4"/>
          </p15:clr>
        </p15:guide>
        <p15:guide id="29" pos="4690" userDrawn="1">
          <p15:clr>
            <a:srgbClr val="A4A3A4"/>
          </p15:clr>
        </p15:guide>
        <p15:guide id="30" orient="horz" pos="1168" userDrawn="1">
          <p15:clr>
            <a:srgbClr val="A4A3A4"/>
          </p15:clr>
        </p15:guide>
        <p15:guide id="31" orient="horz" pos="147" userDrawn="1">
          <p15:clr>
            <a:srgbClr val="A4A3A4"/>
          </p15:clr>
        </p15:guide>
        <p15:guide id="32" pos="64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9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 tw" initials="ht" lastIdx="3" clrIdx="0">
    <p:extLst>
      <p:ext uri="{19B8F6BF-5375-455C-9EA6-DF929625EA0E}">
        <p15:presenceInfo xmlns:p15="http://schemas.microsoft.com/office/powerpoint/2012/main" userId="e9081b060257ed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4F4F4"/>
    <a:srgbClr val="0066FF"/>
    <a:srgbClr val="FFCC00"/>
    <a:srgbClr val="99CCFF"/>
    <a:srgbClr val="4F81BD"/>
    <a:srgbClr val="000000"/>
    <a:srgbClr val="FFFFFF"/>
    <a:srgbClr val="C7C7C7"/>
    <a:srgbClr val="002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4558" autoAdjust="0"/>
  </p:normalViewPr>
  <p:slideViewPr>
    <p:cSldViewPr>
      <p:cViewPr varScale="1">
        <p:scale>
          <a:sx n="115" d="100"/>
          <a:sy n="115" d="100"/>
        </p:scale>
        <p:origin x="936" y="208"/>
      </p:cViewPr>
      <p:guideLst>
        <p:guide orient="horz" pos="4144"/>
        <p:guide pos="3840"/>
        <p:guide orient="horz" pos="2132"/>
        <p:guide pos="183"/>
        <p:guide pos="7525"/>
        <p:guide orient="horz" pos="34"/>
        <p:guide orient="horz" pos="261"/>
        <p:guide pos="7100"/>
        <p:guide orient="horz" pos="544"/>
        <p:guide orient="horz" pos="856"/>
        <p:guide pos="3940"/>
        <p:guide pos="580"/>
        <p:guide pos="4690"/>
        <p:guide orient="horz" pos="1168"/>
        <p:guide orient="horz" pos="147"/>
        <p:guide pos="6477"/>
      </p:guideLst>
    </p:cSldViewPr>
  </p:slideViewPr>
  <p:outlineViewPr>
    <p:cViewPr>
      <p:scale>
        <a:sx n="33" d="100"/>
        <a:sy n="33" d="100"/>
      </p:scale>
      <p:origin x="0" y="-133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4" d="100"/>
          <a:sy n="124" d="100"/>
        </p:scale>
        <p:origin x="1776" y="176"/>
      </p:cViewPr>
      <p:guideLst>
        <p:guide orient="horz" pos="2239"/>
        <p:guide pos="3224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11.fntdata"/><Relationship Id="rId95" Type="http://schemas.openxmlformats.org/officeDocument/2006/relationships/tableStyles" Target="tableStyles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font" Target="fonts/font8.fntdata"/><Relationship Id="rId61" Type="http://schemas.openxmlformats.org/officeDocument/2006/relationships/slide" Target="slides/slide52.xml"/><Relationship Id="rId82" Type="http://schemas.openxmlformats.org/officeDocument/2006/relationships/font" Target="fonts/font3.fntdata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81714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859033" y="1"/>
            <a:ext cx="4351459" cy="382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ctr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757352"/>
            <a:ext cx="4481714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02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859033" y="6757352"/>
            <a:ext cx="4351459" cy="3314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3907" tIns="46952" rIns="93907" bIns="46952" numCol="1" anchor="b" anchorCtr="0" compatLnSpc="1">
            <a:prstTxWarp prst="textNoShape">
              <a:avLst/>
            </a:prstTxWarp>
          </a:bodyPr>
          <a:lstStyle>
            <a:lvl1pPr algn="r" defTabSz="941105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1BD5B8FE-EACA-4CF3-9BC8-1454814AB96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8443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452768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9033" y="1"/>
            <a:ext cx="4322514" cy="333696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11463" y="552450"/>
            <a:ext cx="4700587" cy="264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03853" y="3358677"/>
            <a:ext cx="7494448" cy="319868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723068"/>
            <a:ext cx="4452768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9033" y="6723068"/>
            <a:ext cx="4322514" cy="386264"/>
          </a:xfrm>
          <a:prstGeom prst="rect">
            <a:avLst/>
          </a:prstGeom>
          <a:noFill/>
          <a:ln w="25400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5264" tIns="47634" rIns="95264" bIns="47634" numCol="1" anchor="b" anchorCtr="0" compatLnSpc="1">
            <a:prstTxWarp prst="textNoShape">
              <a:avLst/>
            </a:prstTxWarp>
          </a:bodyPr>
          <a:lstStyle>
            <a:lvl1pPr algn="r" defTabSz="954268">
              <a:spcBef>
                <a:spcPct val="0"/>
              </a:spcBef>
              <a:buFontTx/>
              <a:buNone/>
              <a:defRPr sz="11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5219502D-FE83-4BCC-B71D-3FA7A41BE7C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995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331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0976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058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3765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4487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8456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3283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7292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743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0868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7253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5482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9941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7226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8524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5370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297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29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287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6176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727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662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262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0252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7932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0211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3625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9065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2628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793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2142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3236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995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81681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18041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62919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75580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7357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51637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584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3901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24603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61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579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86331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00387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0717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589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68773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12686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4429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743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1082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3811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562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38275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9859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47408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315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36952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8096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8841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3513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9502D-FE83-4BCC-B71D-3FA7A41BE7C5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152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/>
              <a:t>컨버스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마이그레이션</a:t>
            </a:r>
            <a:r>
              <a:rPr lang="ko-KR" altLang="en-US" sz="4000" b="1" dirty="0"/>
              <a:t> 구축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화면설계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5357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2305675"/>
            <a:ext cx="12192000" cy="1814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467" b="1" dirty="0"/>
          </a:p>
        </p:txBody>
      </p:sp>
    </p:spTree>
    <p:extLst>
      <p:ext uri="{BB962C8B-B14F-4D97-AF65-F5344CB8AC3E}">
        <p14:creationId xmlns:p14="http://schemas.microsoft.com/office/powerpoint/2010/main" val="179372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3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0"/>
            <a:ext cx="107790" cy="3635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32" y="6642212"/>
            <a:ext cx="1125417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65000" tIns="65000" rIns="65000" bIns="65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902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90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812" b="1" baseline="0" dirty="0">
                <a:solidFill>
                  <a:schemeClr val="tx1"/>
                </a:solidFill>
                <a:latin typeface="+mn-ea"/>
                <a:ea typeface="+mn-ea"/>
              </a:rPr>
              <a:t> VENUS</a:t>
            </a:r>
            <a:endParaRPr lang="ko-KR" altLang="en-US" sz="812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4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639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812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812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9973355" y="-3226"/>
            <a:ext cx="107790" cy="36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5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" y="-3226"/>
            <a:ext cx="9952538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5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534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958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05811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90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33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3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123011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07063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1142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3851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828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0" dirty="0">
                <a:solidFill>
                  <a:schemeClr val="bg1"/>
                </a:solidFill>
                <a:latin typeface="+mn-ea"/>
                <a:ea typeface="+mn-ea"/>
              </a:rPr>
              <a:t>Project NFYO</a:t>
            </a:r>
            <a:endParaRPr lang="ko-KR" altLang="en-US" sz="9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50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821266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715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86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467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14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0745647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6740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178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772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5070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22139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bg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39BE81E-AEFB-45FB-8434-AF81A657FFF4}"/>
              </a:ext>
            </a:extLst>
          </p:cNvPr>
          <p:cNvSpPr txBox="1">
            <a:spLocks/>
          </p:cNvSpPr>
          <p:nvPr userDrawn="1"/>
        </p:nvSpPr>
        <p:spPr>
          <a:xfrm>
            <a:off x="11213125" y="3232157"/>
            <a:ext cx="738555" cy="214313"/>
          </a:xfrm>
          <a:prstGeom prst="rect">
            <a:avLst/>
          </a:prstGeom>
        </p:spPr>
        <p:txBody>
          <a:bodyPr lIns="107973" tIns="53988" rIns="107973" bIns="5398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1pPr>
            <a:lvl2pPr marL="539750" indent="-825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2pPr>
            <a:lvl3pPr marL="1079500" indent="-1651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3pPr>
            <a:lvl4pPr marL="1619250" indent="-24765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4pPr>
            <a:lvl5pPr marL="2159000" indent="-330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rgbClr val="292929"/>
                </a:solidFill>
                <a:latin typeface="Verdana" pitchFamily="34" charset="0"/>
                <a:ea typeface="굴림" charset="-127"/>
                <a:cs typeface="+mn-cs"/>
              </a:defRPr>
            </a:lvl9pPr>
          </a:lstStyle>
          <a:p>
            <a:pPr>
              <a:defRPr/>
            </a:pPr>
            <a:endParaRPr lang="ko-KR" altLang="en-US" sz="80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9929590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화면설명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9004209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930E66-8AA0-4851-87D1-90951E669056}"/>
              </a:ext>
            </a:extLst>
          </p:cNvPr>
          <p:cNvGrpSpPr/>
          <p:nvPr userDrawn="1"/>
        </p:nvGrpSpPr>
        <p:grpSpPr>
          <a:xfrm>
            <a:off x="9282275" y="763211"/>
            <a:ext cx="2735836" cy="5788409"/>
            <a:chOff x="6838950" y="763206"/>
            <a:chExt cx="2925763" cy="5788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5541D-54BF-463C-9714-9094B049F2D2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578840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B1CCEC-6612-46A0-A2EA-D8282C0AC2C8}"/>
                </a:ext>
              </a:extLst>
            </p:cNvPr>
            <p:cNvSpPr/>
            <p:nvPr userDrawn="1"/>
          </p:nvSpPr>
          <p:spPr bwMode="auto">
            <a:xfrm>
              <a:off x="6838950" y="763206"/>
              <a:ext cx="2925763" cy="361947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sz="140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9279705" y="763203"/>
            <a:ext cx="410308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956721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45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46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1250367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7312191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002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33139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92356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1175439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1004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9800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6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 marL="0" indent="0">
              <a:buFont typeface="Wingdings" pitchFamily="2" charset="2"/>
              <a:buNone/>
            </a:pPr>
            <a:r>
              <a:rPr lang="ko-KR" altLang="en-US" sz="2800" b="0" dirty="0">
                <a:solidFill>
                  <a:srgbClr val="FF0000"/>
                </a:solidFill>
                <a:latin typeface="+mn-ea"/>
                <a:ea typeface="+mn-ea"/>
              </a:rPr>
              <a:t>＊</a:t>
            </a:r>
            <a:r>
              <a:rPr lang="ko-KR" altLang="en-US" sz="2800" b="0" dirty="0">
                <a:latin typeface="+mn-ea"/>
                <a:ea typeface="+mn-ea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996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936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23848952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256296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9148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618725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97946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6954403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8674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8755195"/>
              </p:ext>
            </p:extLst>
          </p:nvPr>
        </p:nvGraphicFramePr>
        <p:xfrm>
          <a:off x="203995" y="125414"/>
          <a:ext cx="11877021" cy="5620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103">
                  <a:extLst>
                    <a:ext uri="{9D8B030D-6E8A-4147-A177-3AD203B41FA5}">
                      <a16:colId xmlns:a16="http://schemas.microsoft.com/office/drawing/2014/main" val="648608804"/>
                    </a:ext>
                  </a:extLst>
                </a:gridCol>
                <a:gridCol w="1579938">
                  <a:extLst>
                    <a:ext uri="{9D8B030D-6E8A-4147-A177-3AD203B41FA5}">
                      <a16:colId xmlns:a16="http://schemas.microsoft.com/office/drawing/2014/main" val="1595300010"/>
                    </a:ext>
                  </a:extLst>
                </a:gridCol>
                <a:gridCol w="9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NFYO_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물류이관 및 매장택배 구축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작성일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화면코드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3996" y="773705"/>
            <a:ext cx="9049278" cy="5834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46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523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4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schemeClr val="tx1"/>
                </a:solidFill>
                <a:latin typeface="+mn-ea"/>
                <a:ea typeface="+mn-ea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lvl="0" indent="0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Project</a:t>
            </a:r>
            <a:r>
              <a:rPr lang="en-US" altLang="ko-KR" sz="900" b="1" baseline="0" dirty="0">
                <a:solidFill>
                  <a:schemeClr val="tx1"/>
                </a:solidFill>
                <a:latin typeface="+mn-ea"/>
                <a:ea typeface="+mn-ea"/>
              </a:rPr>
              <a:t> NFYO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347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88129766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17213493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8193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0428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01404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1722203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26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8959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58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350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5543489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34928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+mn-ea"/>
                <a:ea typeface="+mn-ea"/>
              </a:rPr>
              <a:t>Project</a:t>
            </a:r>
            <a:r>
              <a:rPr lang="en-US" altLang="ko-KR" sz="1800" b="1" baseline="0" dirty="0">
                <a:latin typeface="+mn-ea"/>
                <a:ea typeface="+mn-ea"/>
              </a:rPr>
              <a:t> NFYO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0564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1481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82670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82781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36485655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07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6519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prstClr val="white"/>
                </a:solidFill>
              </a:rPr>
              <a:t>Project NFYO</a:t>
            </a:r>
          </a:p>
          <a:p>
            <a:pPr algn="ctr"/>
            <a:br>
              <a:rPr lang="en-US" altLang="ko-KR" sz="1000" b="1" dirty="0">
                <a:solidFill>
                  <a:prstClr val="white"/>
                </a:solidFill>
              </a:rPr>
            </a:br>
            <a:r>
              <a:rPr lang="ko-KR" altLang="en-US" sz="4000" b="1" dirty="0">
                <a:solidFill>
                  <a:prstClr val="white"/>
                </a:solidFill>
              </a:rPr>
              <a:t>매장픽업주문 설계서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133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45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dirty="0">
                <a:solidFill>
                  <a:prstClr val="white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9973354" y="-3226"/>
            <a:ext cx="107790" cy="36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730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-3775" y="6669063"/>
            <a:ext cx="12192000" cy="191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690666" y="6663983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white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69063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A219FD7-A289-4A18-B471-9AD34583E47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911043"/>
              </p:ext>
            </p:extLst>
          </p:nvPr>
        </p:nvGraphicFramePr>
        <p:xfrm>
          <a:off x="203995" y="125414"/>
          <a:ext cx="11814114" cy="553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2543" marR="112543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</a:p>
                  </a:txBody>
                  <a:tcPr marL="112543" marR="112543" marT="45835" marB="458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3" marR="112543" marT="45835" marB="45835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1" marR="91441" marT="45835" marB="4583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B3D69-8A52-40EA-BA9F-F5E036B22D72}"/>
              </a:ext>
            </a:extLst>
          </p:cNvPr>
          <p:cNvSpPr/>
          <p:nvPr userDrawn="1"/>
        </p:nvSpPr>
        <p:spPr bwMode="auto">
          <a:xfrm>
            <a:off x="209066" y="763206"/>
            <a:ext cx="4059040" cy="57899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8256241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8256240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설명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5541D-54BF-463C-9714-9094B049F2D2}"/>
              </a:ext>
            </a:extLst>
          </p:cNvPr>
          <p:cNvSpPr/>
          <p:nvPr userDrawn="1"/>
        </p:nvSpPr>
        <p:spPr bwMode="auto">
          <a:xfrm>
            <a:off x="4372438" y="763211"/>
            <a:ext cx="3761868" cy="578840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2B0AD-B356-42AB-8E56-BA9123C9A7F4}"/>
              </a:ext>
            </a:extLst>
          </p:cNvPr>
          <p:cNvSpPr/>
          <p:nvPr userDrawn="1"/>
        </p:nvSpPr>
        <p:spPr bwMode="auto">
          <a:xfrm>
            <a:off x="4372437" y="763203"/>
            <a:ext cx="3761870" cy="361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설명</a:t>
            </a:r>
          </a:p>
        </p:txBody>
      </p:sp>
    </p:spTree>
    <p:extLst>
      <p:ext uri="{BB962C8B-B14F-4D97-AF65-F5344CB8AC3E}">
        <p14:creationId xmlns:p14="http://schemas.microsoft.com/office/powerpoint/2010/main" val="3492498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12"/>
          <p:cNvCxnSpPr>
            <a:cxnSpLocks noChangeShapeType="1"/>
          </p:cNvCxnSpPr>
          <p:nvPr userDrawn="1"/>
        </p:nvCxnSpPr>
        <p:spPr bwMode="auto">
          <a:xfrm>
            <a:off x="0" y="682107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제목 1"/>
          <p:cNvSpPr txBox="1">
            <a:spLocks/>
          </p:cNvSpPr>
          <p:nvPr userDrawn="1"/>
        </p:nvSpPr>
        <p:spPr>
          <a:xfrm>
            <a:off x="132863" y="115077"/>
            <a:ext cx="10363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서울남산체 EB" pitchFamily="18" charset="-127"/>
                <a:ea typeface="서울남산체 EB" pitchFamily="18" charset="-127"/>
                <a:cs typeface="+mj-cs"/>
              </a:defRPr>
            </a:lvl1pPr>
          </a:lstStyle>
          <a:p>
            <a:pPr>
              <a:buFont typeface="Wingdings" pitchFamily="2" charset="2"/>
              <a:buNone/>
            </a:pPr>
            <a:r>
              <a:rPr lang="ko-KR" altLang="en-US" sz="2800" dirty="0">
                <a:solidFill>
                  <a:srgbClr val="FF0000"/>
                </a:solidFill>
                <a:latin typeface="맑은 고딕"/>
                <a:ea typeface="맑은 고딕"/>
              </a:rPr>
              <a:t>＊</a:t>
            </a:r>
            <a:r>
              <a:rPr lang="ko-KR" altLang="en-US" sz="2800" dirty="0">
                <a:solidFill>
                  <a:prstClr val="black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1556" y="818716"/>
            <a:ext cx="10968892" cy="4995863"/>
          </a:xfrm>
          <a:prstGeom prst="rect">
            <a:avLst/>
          </a:prstGeom>
        </p:spPr>
        <p:txBody>
          <a:bodyPr/>
          <a:lstStyle>
            <a:lvl1pPr marL="360009" indent="-360009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eriod"/>
              <a:defRPr sz="2400">
                <a:latin typeface="+mn-ea"/>
                <a:ea typeface="+mn-ea"/>
              </a:defRPr>
            </a:lvl1pPr>
            <a:lvl2pPr marL="648016" indent="-288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lt"/>
              <a:buAutoNum type="arabicParenR"/>
              <a:defRPr sz="2000" i="1">
                <a:latin typeface="+mn-ea"/>
                <a:ea typeface="+mn-ea"/>
              </a:defRPr>
            </a:lvl2pPr>
            <a:lvl3pPr marL="900023" indent="-252007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buFont typeface="+mj-ea"/>
              <a:buAutoNum type="circleNumDbPlain"/>
              <a:defRPr sz="1400" i="1">
                <a:latin typeface="+mn-ea"/>
                <a:ea typeface="+mn-ea"/>
              </a:defRPr>
            </a:lvl3pPr>
            <a:lvl4pPr marL="1080027" indent="-144003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1100" i="1">
                <a:latin typeface="+mn-ea"/>
                <a:ea typeface="+mn-ea"/>
              </a:defRPr>
            </a:lvl4pPr>
            <a:lvl5pPr marL="1260032" indent="-108002">
              <a:lnSpc>
                <a:spcPct val="120000"/>
              </a:lnSpc>
              <a:spcBef>
                <a:spcPts val="0"/>
              </a:spcBef>
              <a:spcAft>
                <a:spcPts val="50"/>
              </a:spcAft>
              <a:defRPr sz="900" i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52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/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40862532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12"/>
          <p:cNvCxnSpPr>
            <a:cxnSpLocks noChangeShapeType="1"/>
          </p:cNvCxnSpPr>
          <p:nvPr userDrawn="1"/>
        </p:nvCxnSpPr>
        <p:spPr bwMode="auto">
          <a:xfrm>
            <a:off x="0" y="584200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32863" y="139700"/>
            <a:ext cx="103632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0" name="직선 연결선 12"/>
          <p:cNvCxnSpPr>
            <a:cxnSpLocks noChangeShapeType="1"/>
          </p:cNvCxnSpPr>
          <p:nvPr userDrawn="1"/>
        </p:nvCxnSpPr>
        <p:spPr bwMode="auto">
          <a:xfrm>
            <a:off x="0" y="6577762"/>
            <a:ext cx="12192000" cy="1588"/>
          </a:xfrm>
          <a:prstGeom prst="line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직사각형 13"/>
          <p:cNvSpPr/>
          <p:nvPr userDrawn="1"/>
        </p:nvSpPr>
        <p:spPr>
          <a:xfrm>
            <a:off x="9952537" y="5"/>
            <a:ext cx="107790" cy="3635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5320529" y="6642211"/>
            <a:ext cx="1125415" cy="21579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72000" tIns="72000" rIns="72000" bIns="72000" anchor="ctr" anchorCtr="1"/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fld id="{D1C5355F-9353-4925-96BB-0D6F4C5880E3}" type="slidenum">
              <a:rPr lang="en-US" altLang="ko-KR" sz="1000" b="1">
                <a:solidFill>
                  <a:prstClr val="black"/>
                </a:solidFill>
                <a:latin typeface="맑은 고딕"/>
                <a:ea typeface="맑은 고딕"/>
              </a:rPr>
              <a:pPr>
                <a:lnSpc>
                  <a:spcPct val="120000"/>
                </a:lnSpc>
                <a:spcBef>
                  <a:spcPct val="50000"/>
                </a:spcBef>
                <a:buFont typeface="Wingdings" pitchFamily="2" charset="2"/>
                <a:buNone/>
                <a:defRPr/>
              </a:pPr>
              <a:t>‹#›</a:t>
            </a:fld>
            <a:endParaRPr lang="ko-KR" altLang="en-US" sz="1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5" name="Picture 2" descr="C:\Users\김낙형\Desktop\로고_GS.gif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12" b="89412" l="0" r="92462">
                        <a14:foregroundMark x1="77387" y1="51765" x2="76884" y2="69412"/>
                        <a14:foregroundMark x1="71357" y1="55294" x2="71859" y2="69412"/>
                        <a14:foregroundMark x1="59296" y1="57647" x2="59799" y2="71765"/>
                        <a14:foregroundMark x1="34673" y1="60000" x2="38693" y2="63529"/>
                        <a14:foregroundMark x1="17588" y1="54118" x2="24121" y2="67059"/>
                        <a14:foregroundMark x1="5025" y1="50588" x2="2513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5820" r="10108" b="11672"/>
          <a:stretch/>
        </p:blipFill>
        <p:spPr bwMode="auto">
          <a:xfrm>
            <a:off x="3" y="6647291"/>
            <a:ext cx="1048550" cy="2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8450825" y="100256"/>
            <a:ext cx="335042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52" algn="ctr" latinLnBrk="0">
              <a:lnSpc>
                <a:spcPct val="120000"/>
              </a:lnSpc>
              <a:spcBef>
                <a:spcPct val="20000"/>
              </a:spcBef>
            </a:pP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9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96862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5398" y="5"/>
            <a:ext cx="12192000" cy="413665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332394" y="2483895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332394" y="2530361"/>
            <a:ext cx="9194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661772" y="1313770"/>
            <a:ext cx="0" cy="508556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3631112" y="336002"/>
            <a:ext cx="49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Project NFYO</a:t>
            </a:r>
            <a:endParaRPr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20227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921400"/>
            <a:ext cx="12192000" cy="21376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prstClr val="white"/>
                </a:solidFill>
              </a:rPr>
              <a:t>EOD</a:t>
            </a:r>
          </a:p>
        </p:txBody>
      </p:sp>
    </p:spTree>
    <p:extLst>
      <p:ext uri="{BB962C8B-B14F-4D97-AF65-F5344CB8AC3E}">
        <p14:creationId xmlns:p14="http://schemas.microsoft.com/office/powerpoint/2010/main" val="22318648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1493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page :</a:t>
            </a:r>
            <a:r>
              <a:rPr lang="en-US" altLang="ko-KR" b="1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solidFill>
                  <a:prstClr val="black">
                    <a:lumMod val="50000"/>
                    <a:lumOff val="50000"/>
                  </a:prstClr>
                </a:solidFill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solidFill>
                <a:prstClr val="black">
                  <a:lumMod val="50000"/>
                  <a:lumOff val="50000"/>
                </a:prstClr>
              </a:solidFill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67924" y="6553924"/>
            <a:ext cx="1140496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굴림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>
                <a:ea typeface="Tahoma" pitchFamily="34" charset="0"/>
              </a:rPr>
              <a:t>page :</a:t>
            </a:r>
            <a:r>
              <a:rPr lang="en-US" altLang="ko-KR" b="1">
                <a:ea typeface="Tahoma" pitchFamily="34" charset="0"/>
              </a:rPr>
              <a:t> </a:t>
            </a:r>
            <a:fld id="{CFE78FD3-A8B1-4C44-BFBE-1188407941C9}" type="slidenum">
              <a:rPr lang="en-US" altLang="ko-KR" b="1" smtClean="0">
                <a:ea typeface="Tahoma" pitchFamily="34" charset="0"/>
              </a:rPr>
              <a:pPr>
                <a:defRPr/>
              </a:pPr>
              <a:t>‹#›</a:t>
            </a:fld>
            <a:endParaRPr lang="en-US" altLang="ko-KR" b="1">
              <a:ea typeface="Tahoma" pitchFamily="34" charset="0"/>
            </a:endParaRPr>
          </a:p>
        </p:txBody>
      </p:sp>
      <p:sp>
        <p:nvSpPr>
          <p:cNvPr id="4" name="제목 개체 틀 5"/>
          <p:cNvSpPr>
            <a:spLocks noGrp="1"/>
          </p:cNvSpPr>
          <p:nvPr>
            <p:ph type="title"/>
          </p:nvPr>
        </p:nvSpPr>
        <p:spPr>
          <a:xfrm>
            <a:off x="111765" y="67427"/>
            <a:ext cx="11833503" cy="39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09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921401"/>
            <a:ext cx="12192000" cy="21376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27" dirty="0"/>
              <a:t>Project NFYO</a:t>
            </a:r>
          </a:p>
          <a:p>
            <a:pPr algn="ctr"/>
            <a:br>
              <a:rPr lang="en-US" altLang="ko-KR" sz="902" b="1" dirty="0"/>
            </a:br>
            <a:r>
              <a:rPr lang="ko-KR" altLang="en-US" sz="3611" b="1" dirty="0" err="1"/>
              <a:t>서비스사항</a:t>
            </a:r>
            <a:r>
              <a:rPr lang="ko-KR" altLang="en-US" sz="3611" b="1" dirty="0"/>
              <a:t> 구체화</a:t>
            </a:r>
            <a:endParaRPr lang="en-US" altLang="ko-KR" sz="3611" b="1" dirty="0"/>
          </a:p>
        </p:txBody>
      </p:sp>
    </p:spTree>
    <p:extLst>
      <p:ext uri="{BB962C8B-B14F-4D97-AF65-F5344CB8AC3E}">
        <p14:creationId xmlns:p14="http://schemas.microsoft.com/office/powerpoint/2010/main" val="134648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3"/>
          <p:cNvSpPr>
            <a:spLocks noChangeArrowheads="1"/>
          </p:cNvSpPr>
          <p:nvPr userDrawn="1"/>
        </p:nvSpPr>
        <p:spPr bwMode="auto">
          <a:xfrm>
            <a:off x="10191455" y="6500018"/>
            <a:ext cx="1764323" cy="35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굴림" pitchFamily="50" charset="-127"/>
              </a:rPr>
              <a:t>I </a:t>
            </a:r>
            <a:r>
              <a:rPr kumimoji="1" lang="en-US" altLang="ko-KR" sz="1200" dirty="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t> </a:t>
            </a:r>
            <a:fld id="{A469E167-009D-4B6B-9C78-6152F26E1666}" type="slidenum">
              <a:rPr kumimoji="1" lang="en-US" altLang="ko-KR" sz="1200">
                <a:solidFill>
                  <a:srgbClr val="808080"/>
                </a:solidFill>
                <a:latin typeface="Trebuchet MS" pitchFamily="34" charset="0"/>
                <a:ea typeface="HY견고딕" pitchFamily="18" charset="-127"/>
              </a:rPr>
              <a:pPr algn="r"/>
              <a:t>‹#›</a:t>
            </a:fld>
            <a:endParaRPr kumimoji="1" lang="en-US" altLang="ko-KR" sz="1100" dirty="0">
              <a:solidFill>
                <a:srgbClr val="80808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7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12" r:id="rId1"/>
    <p:sldLayoutId id="2147486113" r:id="rId2"/>
    <p:sldLayoutId id="2147486118" r:id="rId3"/>
    <p:sldLayoutId id="2147486114" r:id="rId4"/>
    <p:sldLayoutId id="2147486115" r:id="rId5"/>
    <p:sldLayoutId id="2147486116" r:id="rId6"/>
    <p:sldLayoutId id="2147486117" r:id="rId7"/>
    <p:sldLayoutId id="2147486120" r:id="rId8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05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203" r:id="rId5"/>
  </p:sldLayoutIdLst>
  <p:hf sldNum="0" hdr="0" ftr="0" dt="0"/>
  <p:txStyles>
    <p:titleStyle>
      <a:lvl1pPr algn="ctr" defTabSz="825463" rtl="0" eaLnBrk="1" latinLnBrk="1" hangingPunct="1">
        <a:spcBef>
          <a:spcPct val="0"/>
        </a:spcBef>
        <a:buNone/>
        <a:defRPr sz="39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9549" indent="-309549" algn="l" defTabSz="825463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1pPr>
      <a:lvl2pPr marL="670688" indent="-257957" algn="l" defTabSz="825463" rtl="0" eaLnBrk="1" latinLnBrk="1" hangingPunct="1">
        <a:spcBef>
          <a:spcPct val="20000"/>
        </a:spcBef>
        <a:buFont typeface="Arial" pitchFamily="34" charset="0"/>
        <a:buChar char="–"/>
        <a:defRPr sz="2527" kern="1200">
          <a:solidFill>
            <a:schemeClr val="tx1"/>
          </a:solidFill>
          <a:latin typeface="+mn-lt"/>
          <a:ea typeface="+mn-ea"/>
          <a:cs typeface="+mn-cs"/>
        </a:defRPr>
      </a:lvl2pPr>
      <a:lvl3pPr marL="1031828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444559" indent="-206365" algn="l" defTabSz="825463" rtl="0" eaLnBrk="1" latinLnBrk="1" hangingPunct="1">
        <a:spcBef>
          <a:spcPct val="20000"/>
        </a:spcBef>
        <a:buFont typeface="Arial" pitchFamily="34" charset="0"/>
        <a:buChar char="–"/>
        <a:defRPr sz="1806" kern="1200">
          <a:solidFill>
            <a:schemeClr val="tx1"/>
          </a:solidFill>
          <a:latin typeface="+mn-lt"/>
          <a:ea typeface="+mn-ea"/>
          <a:cs typeface="+mn-cs"/>
        </a:defRPr>
      </a:lvl4pPr>
      <a:lvl5pPr marL="1857290" indent="-206365" algn="l" defTabSz="825463" rtl="0" eaLnBrk="1" latinLnBrk="1" hangingPunct="1">
        <a:spcBef>
          <a:spcPct val="20000"/>
        </a:spcBef>
        <a:buFont typeface="Arial" pitchFamily="34" charset="0"/>
        <a:buChar char="»"/>
        <a:defRPr sz="1806" kern="1200">
          <a:solidFill>
            <a:schemeClr val="tx1"/>
          </a:solidFill>
          <a:latin typeface="+mn-lt"/>
          <a:ea typeface="+mn-ea"/>
          <a:cs typeface="+mn-cs"/>
        </a:defRPr>
      </a:lvl5pPr>
      <a:lvl6pPr marL="2270021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6pPr>
      <a:lvl7pPr marL="2682752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7pPr>
      <a:lvl8pPr marL="3095484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8pPr>
      <a:lvl9pPr marL="3508213" indent="-206365" algn="l" defTabSz="825463" rtl="0" eaLnBrk="1" latinLnBrk="1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12731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2546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38193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50924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63656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76387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89118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301849" algn="l" defTabSz="825463" rtl="0" eaLnBrk="1" latinLnBrk="1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45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32" r:id="rId1"/>
    <p:sldLayoutId id="2147486133" r:id="rId2"/>
    <p:sldLayoutId id="2147486134" r:id="rId3"/>
    <p:sldLayoutId id="2147486135" r:id="rId4"/>
    <p:sldLayoutId id="2147486136" r:id="rId5"/>
    <p:sldLayoutId id="2147486137" r:id="rId6"/>
    <p:sldLayoutId id="2147486138" r:id="rId7"/>
    <p:sldLayoutId id="2147486139" r:id="rId8"/>
    <p:sldLayoutId id="214748614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80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6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52" r:id="rId1"/>
    <p:sldLayoutId id="2147486153" r:id="rId2"/>
    <p:sldLayoutId id="2147486154" r:id="rId3"/>
    <p:sldLayoutId id="2147486155" r:id="rId4"/>
    <p:sldLayoutId id="2147486156" r:id="rId5"/>
    <p:sldLayoutId id="2147486157" r:id="rId6"/>
    <p:sldLayoutId id="2147486158" r:id="rId7"/>
    <p:sldLayoutId id="2147486159" r:id="rId8"/>
    <p:sldLayoutId id="214748616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60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2" r:id="rId1"/>
    <p:sldLayoutId id="2147486163" r:id="rId2"/>
    <p:sldLayoutId id="2147486164" r:id="rId3"/>
    <p:sldLayoutId id="2147486165" r:id="rId4"/>
    <p:sldLayoutId id="2147486166" r:id="rId5"/>
    <p:sldLayoutId id="2147486167" r:id="rId6"/>
    <p:sldLayoutId id="2147486168" r:id="rId7"/>
    <p:sldLayoutId id="2147486170" r:id="rId8"/>
    <p:sldLayoutId id="2147486201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43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72" r:id="rId1"/>
    <p:sldLayoutId id="2147486173" r:id="rId2"/>
    <p:sldLayoutId id="2147486174" r:id="rId3"/>
    <p:sldLayoutId id="2147486175" r:id="rId4"/>
    <p:sldLayoutId id="2147486176" r:id="rId5"/>
    <p:sldLayoutId id="2147486177" r:id="rId6"/>
    <p:sldLayoutId id="2147486178" r:id="rId7"/>
    <p:sldLayoutId id="2147486179" r:id="rId8"/>
    <p:sldLayoutId id="214748618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50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82" r:id="rId1"/>
    <p:sldLayoutId id="2147486183" r:id="rId2"/>
    <p:sldLayoutId id="2147486184" r:id="rId3"/>
    <p:sldLayoutId id="2147486185" r:id="rId4"/>
    <p:sldLayoutId id="2147486186" r:id="rId5"/>
    <p:sldLayoutId id="2147486187" r:id="rId6"/>
    <p:sldLayoutId id="2147486188" r:id="rId7"/>
    <p:sldLayoutId id="2147486189" r:id="rId8"/>
    <p:sldLayoutId id="214748619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31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92" r:id="rId1"/>
    <p:sldLayoutId id="2147486193" r:id="rId2"/>
    <p:sldLayoutId id="2147486194" r:id="rId3"/>
    <p:sldLayoutId id="2147486195" r:id="rId4"/>
    <p:sldLayoutId id="2147486196" r:id="rId5"/>
    <p:sldLayoutId id="2147486197" r:id="rId6"/>
    <p:sldLayoutId id="2147486198" r:id="rId7"/>
    <p:sldLayoutId id="2147486199" r:id="rId8"/>
    <p:sldLayoutId id="2147486200" r:id="rId9"/>
  </p:sldLayoutIdLst>
  <p:hf sldNum="0" hdr="0" ftr="0" dt="0"/>
  <p:txStyles>
    <p:titleStyle>
      <a:lvl1pPr algn="ctr" defTabSz="914423" rtl="0" eaLnBrk="1" latinLnBrk="1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91442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esis.org/postcodify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51595" y="6489340"/>
            <a:ext cx="630070" cy="31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6063" y="4450865"/>
            <a:ext cx="11699875" cy="2025650"/>
          </a:xfrm>
          <a:prstGeom prst="rect">
            <a:avLst/>
          </a:prstGeom>
        </p:spPr>
        <p:txBody>
          <a:bodyPr/>
          <a:lstStyle>
            <a:lvl1pPr marL="342908" indent="-342908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2019. 12. 11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en-US" altLang="ko-KR" sz="1400" kern="100" dirty="0">
                <a:latin typeface="+mn-ea"/>
                <a:cs typeface="Times New Roman"/>
              </a:rPr>
              <a:t>Version 0.6</a:t>
            </a: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endParaRPr kumimoji="0" lang="en-US" altLang="ko-KR" sz="1400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발주사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(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유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)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컨버스코리아</a:t>
            </a:r>
            <a:endParaRPr kumimoji="0" lang="ko-KR" altLang="en-US" sz="1800" b="1" kern="100" dirty="0">
              <a:latin typeface="+mn-ea"/>
              <a:cs typeface="Times New Roman"/>
            </a:endParaRPr>
          </a:p>
          <a:p>
            <a:pPr marL="0" indent="0" algn="ctr" fontAlgn="auto" latinLnBrk="0">
              <a:lnSpc>
                <a:spcPct val="115000"/>
              </a:lnSpc>
              <a:spcAft>
                <a:spcPts val="0"/>
              </a:spcAft>
              <a:buNone/>
            </a:pPr>
            <a:r>
              <a:rPr kumimoji="0" lang="ko-KR" altLang="en-US" sz="1800" b="1" kern="100" dirty="0" err="1">
                <a:latin typeface="+mn-ea"/>
                <a:cs typeface="Times New Roman"/>
              </a:rPr>
              <a:t>수행사</a:t>
            </a:r>
            <a:r>
              <a:rPr kumimoji="0" lang="ko-KR" altLang="en-US" sz="1800" b="1" kern="100" dirty="0">
                <a:latin typeface="+mn-ea"/>
                <a:cs typeface="Times New Roman"/>
              </a:rPr>
              <a:t> </a:t>
            </a:r>
            <a:r>
              <a:rPr kumimoji="0" lang="en-US" altLang="ko-KR" sz="1800" b="1" kern="100" dirty="0">
                <a:latin typeface="+mn-ea"/>
                <a:cs typeface="Times New Roman"/>
              </a:rPr>
              <a:t>: ㈜</a:t>
            </a:r>
            <a:r>
              <a:rPr kumimoji="0" lang="ko-KR" altLang="en-US" sz="1800" b="1" kern="100" dirty="0" err="1">
                <a:latin typeface="+mn-ea"/>
                <a:cs typeface="Times New Roman"/>
              </a:rPr>
              <a:t>에스티컴</a:t>
            </a:r>
            <a:endParaRPr kumimoji="0" lang="ko-KR" altLang="en-US" sz="1800" b="1" kern="100" dirty="0">
              <a:latin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704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87789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CT_010700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09193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14378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14155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13810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37C923-859D-0E45-8628-72CFE98F6D89}"/>
              </a:ext>
            </a:extLst>
          </p:cNvPr>
          <p:cNvSpPr/>
          <p:nvPr/>
        </p:nvSpPr>
        <p:spPr>
          <a:xfrm>
            <a:off x="241768" y="558056"/>
            <a:ext cx="8856461" cy="60277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ED4CF95B-1187-C142-8A3F-A01DA3B8D17C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위시리스트 삭제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FC302-1E6C-7140-B1D1-CC1F27990CC5}"/>
              </a:ext>
            </a:extLst>
          </p:cNvPr>
          <p:cNvSpPr/>
          <p:nvPr/>
        </p:nvSpPr>
        <p:spPr>
          <a:xfrm>
            <a:off x="2229666" y="558053"/>
            <a:ext cx="4987039" cy="79290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77E10F-839D-AD41-8B8C-AA5598EC4130}"/>
              </a:ext>
            </a:extLst>
          </p:cNvPr>
          <p:cNvSpPr>
            <a:spLocks noChangeAspect="1"/>
          </p:cNvSpPr>
          <p:nvPr/>
        </p:nvSpPr>
        <p:spPr bwMode="auto">
          <a:xfrm>
            <a:off x="2571292" y="794666"/>
            <a:ext cx="4334798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kumimoji="0" lang="ko-KR" altLang="en-US" sz="1000" dirty="0">
                <a:latin typeface="Trebuchet MS" pitchFamily="34" charset="0"/>
                <a:ea typeface="돋움" pitchFamily="50" charset="-127"/>
              </a:rPr>
              <a:t>상품이 위시리스트에서 삭제되었습니다</a:t>
            </a:r>
            <a:r>
              <a:rPr kumimoji="0" lang="en-US" altLang="ko-KR" sz="1000" dirty="0">
                <a:latin typeface="Trebuchet MS" pitchFamily="34" charset="0"/>
                <a:ea typeface="돋움" pitchFamily="50" charset="-127"/>
              </a:rPr>
              <a:t>.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1744134-CDE0-8949-9071-90EB1F33D6D3}"/>
              </a:ext>
            </a:extLst>
          </p:cNvPr>
          <p:cNvSpPr/>
          <p:nvPr/>
        </p:nvSpPr>
        <p:spPr bwMode="auto">
          <a:xfrm>
            <a:off x="2215981" y="5759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34111366-0332-AD47-81D4-71A785F90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700" y="60428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D2E2EF1-FDFB-004B-8650-7F5D1AB5ECBC}"/>
              </a:ext>
            </a:extLst>
          </p:cNvPr>
          <p:cNvSpPr/>
          <p:nvPr/>
        </p:nvSpPr>
        <p:spPr bwMode="auto">
          <a:xfrm>
            <a:off x="6801404" y="5580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03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209118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 담은 상품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(2)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85467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89493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78058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8949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89493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51926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89493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52748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76468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519702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52748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85616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85616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85616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4C13EBD-A87B-4E4A-A3FC-EC968496C551}"/>
              </a:ext>
            </a:extLst>
          </p:cNvPr>
          <p:cNvCxnSpPr/>
          <p:nvPr/>
        </p:nvCxnSpPr>
        <p:spPr>
          <a:xfrm>
            <a:off x="241769" y="568751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4022329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4210894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402232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/>
          <p:nvPr/>
        </p:nvCxnSpPr>
        <p:spPr bwMode="auto">
          <a:xfrm flipV="1">
            <a:off x="1568314" y="4022329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435210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4022329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5360322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5409304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스톱워치">
            <a:extLst>
              <a:ext uri="{FF2B5EF4-FFF2-40B4-BE49-F238E27FC236}">
                <a16:creationId xmlns:a16="http://schemas.microsoft.com/office/drawing/2014/main" id="{B99B1593-A59E-364C-A742-FA3E23CAC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5352538"/>
            <a:ext cx="226798" cy="226798"/>
          </a:xfrm>
          <a:prstGeom prst="rect">
            <a:avLst/>
          </a:prstGeom>
        </p:spPr>
      </p:pic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5360322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4B56E57-451E-0544-8357-225F3E59F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4018452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4018452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401845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8B1EA414-F0EA-AB4A-BA4C-4FC3E353F27F}"/>
              </a:ext>
            </a:extLst>
          </p:cNvPr>
          <p:cNvCxnSpPr/>
          <p:nvPr/>
        </p:nvCxnSpPr>
        <p:spPr>
          <a:xfrm>
            <a:off x="241769" y="205447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E7D0BC83-F0AE-7C44-B1CB-4DB3E7C7B7A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2F6DABBB-1822-5344-843F-28A670625381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F77E1B-5C64-D547-9033-C3FD3DBFBB41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79493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057838-4FF1-2C4B-85DC-0854B6641B40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8694BD6-1378-3841-BCEE-5D0E9FFBA60E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4514800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71FED8-1560-4642-810D-83B49CA05148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4514799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3B20C0-A11C-2142-B6E5-E2823D4639D0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4514799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0DEBAF2-E555-C446-ABC8-5835B07D1D63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3D28D2-233B-E848-AD10-DCF7AEE8CF7E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8A7D2B7-8469-A947-94D0-C8228DCC9A3B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D21F9C-D6CC-5649-9669-8E281968C732}"/>
              </a:ext>
            </a:extLst>
          </p:cNvPr>
          <p:cNvSpPr/>
          <p:nvPr/>
        </p:nvSpPr>
        <p:spPr>
          <a:xfrm>
            <a:off x="7528361" y="3603213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F0E2753-277C-F445-A427-E8E675B299CC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46E2E8-1752-CA4D-B280-E42D92C34711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0904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696718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나중에 구매하기에 담긴 상품 개수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count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124215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나중에 구매하기 포함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83378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68603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57168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6860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68603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4983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68603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50659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55578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498812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50659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64726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64726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64726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4C13EBD-A87B-4E4A-A3FC-EC968496C551}"/>
              </a:ext>
            </a:extLst>
          </p:cNvPr>
          <p:cNvCxnSpPr/>
          <p:nvPr/>
        </p:nvCxnSpPr>
        <p:spPr>
          <a:xfrm>
            <a:off x="241769" y="651967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4854489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5043054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485448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/>
          <p:nvPr/>
        </p:nvCxnSpPr>
        <p:spPr bwMode="auto">
          <a:xfrm flipV="1">
            <a:off x="1568314" y="4854489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518426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4854489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6192482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6241464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6192482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4850612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485061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203358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1CEAF-C1D6-3145-AC1B-8028735ADBB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4140933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DFCD782-77D7-AE44-AF05-93527414C6DB}"/>
              </a:ext>
            </a:extLst>
          </p:cNvPr>
          <p:cNvCxnSpPr/>
          <p:nvPr/>
        </p:nvCxnSpPr>
        <p:spPr>
          <a:xfrm>
            <a:off x="241769" y="467829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5847181-C0EE-6241-85C5-FEC5D9CD8A4E}"/>
              </a:ext>
            </a:extLst>
          </p:cNvPr>
          <p:cNvGrpSpPr/>
          <p:nvPr/>
        </p:nvGrpSpPr>
        <p:grpSpPr>
          <a:xfrm>
            <a:off x="3132809" y="6192482"/>
            <a:ext cx="214801" cy="197506"/>
            <a:chOff x="9246350" y="6101597"/>
            <a:chExt cx="470644" cy="432748"/>
          </a:xfrm>
        </p:grpSpPr>
        <p:sp>
          <p:nvSpPr>
            <p:cNvPr id="59" name="사다리꼴 53">
              <a:extLst>
                <a:ext uri="{FF2B5EF4-FFF2-40B4-BE49-F238E27FC236}">
                  <a16:creationId xmlns:a16="http://schemas.microsoft.com/office/drawing/2014/main" id="{C8FC8F2E-F4CA-8440-8E5A-10E09662D8A4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C11E13B-FFE9-F341-A872-7BC48E734990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5082463-72FC-FD45-BDEF-316A9B44F9A1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56">
              <a:extLst>
                <a:ext uri="{FF2B5EF4-FFF2-40B4-BE49-F238E27FC236}">
                  <a16:creationId xmlns:a16="http://schemas.microsoft.com/office/drawing/2014/main" id="{632E0CB0-4997-5244-BC9B-634EB80F8C2D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7EB0C8EB-7ADB-BE4D-A2AD-E041F348A038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5469BCB-F558-2D4F-8FBA-256272B8E71F}"/>
              </a:ext>
            </a:extLst>
          </p:cNvPr>
          <p:cNvSpPr/>
          <p:nvPr/>
        </p:nvSpPr>
        <p:spPr bwMode="auto">
          <a:xfrm>
            <a:off x="1943669" y="419033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27AC0B-EA29-E240-9F49-297BA76AB385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58603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6534532-115A-2A46-976B-BF8E3312E58F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5775F90-36DB-CA4F-86DA-008AFCB0464B}"/>
              </a:ext>
            </a:extLst>
          </p:cNvPr>
          <p:cNvSpPr/>
          <p:nvPr/>
        </p:nvSpPr>
        <p:spPr>
          <a:xfrm>
            <a:off x="9622901" y="3468668"/>
            <a:ext cx="2363759" cy="235441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추후 </a:t>
            </a:r>
            <a:r>
              <a:rPr lang="ko-KR" altLang="en-US" sz="1200" dirty="0" err="1">
                <a:ln>
                  <a:solidFill>
                    <a:sysClr val="windowText" lastClr="000000"/>
                  </a:solidFill>
                </a:ln>
              </a:rPr>
              <a:t>활용성을</a:t>
            </a: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 위해</a:t>
            </a:r>
            <a:endParaRPr lang="en-US" altLang="ko-KR" sz="1200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kumimoji="1" lang="ko-KR" altLang="en-US" sz="1200" dirty="0">
                <a:ln>
                  <a:solidFill>
                    <a:sysClr val="windowText" lastClr="000000"/>
                  </a:solidFill>
                </a:ln>
              </a:rPr>
              <a:t>디자인 필요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6A0FD95-62C0-224D-9A40-C099130776EA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28A64A6-25F2-F441-9CA3-63BD3B372178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4E4123-3C62-4B4E-B266-380BEAFB94D0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BBA691-EAA4-B44E-8F21-F106C6153835}"/>
              </a:ext>
            </a:extLst>
          </p:cNvPr>
          <p:cNvSpPr/>
          <p:nvPr/>
        </p:nvSpPr>
        <p:spPr>
          <a:xfrm>
            <a:off x="7528361" y="3603213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F66A04-F2F0-714F-8BBF-E300A9678DFF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ABC3A1C-4B26-C348-959D-F37ABB970CAA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299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2EF1B9-0887-3146-A9AF-BB735658BDA0}"/>
              </a:ext>
            </a:extLst>
          </p:cNvPr>
          <p:cNvSpPr>
            <a:spLocks noChangeAspect="1"/>
          </p:cNvSpPr>
          <p:nvPr/>
        </p:nvSpPr>
        <p:spPr bwMode="auto">
          <a:xfrm>
            <a:off x="1102241" y="3968371"/>
            <a:ext cx="4903749" cy="186907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27531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사은품 포함일 경우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(2)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1010435" y="3837497"/>
            <a:ext cx="504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55582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44147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5558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55582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48535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55582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49357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42557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485791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49357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51705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5170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5170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202056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7EB0C8EB-7ADB-BE4D-A2AD-E041F348A038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7F948C-EFB6-434A-8AD9-4B2635CA8430}"/>
              </a:ext>
            </a:extLst>
          </p:cNvPr>
          <p:cNvSpPr>
            <a:spLocks noChangeAspect="1"/>
          </p:cNvSpPr>
          <p:nvPr/>
        </p:nvSpPr>
        <p:spPr bwMode="auto">
          <a:xfrm>
            <a:off x="1244292" y="4101388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54" name="직선 연결선 41">
            <a:extLst>
              <a:ext uri="{FF2B5EF4-FFF2-40B4-BE49-F238E27FC236}">
                <a16:creationId xmlns:a16="http://schemas.microsoft.com/office/drawing/2014/main" id="{C5D046E1-EFF9-FD47-BB87-34C7782218B2}"/>
              </a:ext>
            </a:extLst>
          </p:cNvPr>
          <p:cNvCxnSpPr/>
          <p:nvPr/>
        </p:nvCxnSpPr>
        <p:spPr bwMode="auto">
          <a:xfrm>
            <a:off x="1244292" y="4289953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5" name="직사각형 152">
            <a:extLst>
              <a:ext uri="{FF2B5EF4-FFF2-40B4-BE49-F238E27FC236}">
                <a16:creationId xmlns:a16="http://schemas.microsoft.com/office/drawing/2014/main" id="{4354FD33-F51A-5640-996A-1909F4134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582" y="410138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6" name="직선 연결선 43">
            <a:extLst>
              <a:ext uri="{FF2B5EF4-FFF2-40B4-BE49-F238E27FC236}">
                <a16:creationId xmlns:a16="http://schemas.microsoft.com/office/drawing/2014/main" id="{1051E236-21E3-F142-AF45-C33D2A9B1D98}"/>
              </a:ext>
            </a:extLst>
          </p:cNvPr>
          <p:cNvCxnSpPr/>
          <p:nvPr/>
        </p:nvCxnSpPr>
        <p:spPr bwMode="auto">
          <a:xfrm flipV="1">
            <a:off x="2387236" y="4101388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>
            <a:extLst>
              <a:ext uri="{FF2B5EF4-FFF2-40B4-BE49-F238E27FC236}">
                <a16:creationId xmlns:a16="http://schemas.microsoft.com/office/drawing/2014/main" id="{9D32ED69-25A6-794D-958F-B134E569D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822" y="4431161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5" name="직사각형 152">
            <a:extLst>
              <a:ext uri="{FF2B5EF4-FFF2-40B4-BE49-F238E27FC236}">
                <a16:creationId xmlns:a16="http://schemas.microsoft.com/office/drawing/2014/main" id="{E55D1476-4483-A445-80BF-133176122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447" y="4101388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dirty="0">
                <a:latin typeface="Trebuchet MS" pitchFamily="34" charset="0"/>
              </a:rPr>
              <a:t>[</a:t>
            </a:r>
            <a:r>
              <a:rPr lang="ko-KR" altLang="en-US" sz="1000" b="1" dirty="0">
                <a:latin typeface="Trebuchet MS" pitchFamily="34" charset="0"/>
              </a:rPr>
              <a:t>사은품</a:t>
            </a:r>
            <a:r>
              <a:rPr lang="en-US" altLang="ko-KR" sz="1000" b="1" dirty="0">
                <a:latin typeface="Trebuchet MS" pitchFamily="34" charset="0"/>
              </a:rPr>
              <a:t>]</a:t>
            </a:r>
            <a:r>
              <a:rPr lang="ko-KR" altLang="en-US" sz="1000" b="1" dirty="0">
                <a:latin typeface="Trebuchet MS" pitchFamily="34" charset="0"/>
              </a:rPr>
              <a:t>화이트 양말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F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943FB82C-51E2-0F43-8498-E55F95B9C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0739" y="40975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CAB2A3-B88F-104C-9C62-7F3BC17DCC16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45582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6804D7-3F23-E649-A78D-7EBF4935D388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B0EBB3C-2F37-4B45-8448-5805B2FA9E0B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D39FC7E-85A8-A441-9E33-A15AE7B5D585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6BBCA-55AD-CA4C-9F6C-561EC8CF1EB0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C67586-756B-4A4A-BD39-1A8AD3C60E10}"/>
              </a:ext>
            </a:extLst>
          </p:cNvPr>
          <p:cNvSpPr/>
          <p:nvPr/>
        </p:nvSpPr>
        <p:spPr>
          <a:xfrm>
            <a:off x="7528361" y="3603213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06F53F7-534C-424C-A53A-9F5D64EFE247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6F28D1-C8B4-9544-8134-ED7B08475D7B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9944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961711"/>
              </p:ext>
            </p:extLst>
          </p:nvPr>
        </p:nvGraphicFramePr>
        <p:xfrm>
          <a:off x="9269501" y="558056"/>
          <a:ext cx="2676438" cy="36118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사은품이 설정된 경우 해당 영역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628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마케팅 메시지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032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check 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체크하지 않고  주문 시 사은품이 주문서에 포함됨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체크 후 주문 시 사은품이 주문서에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제오됨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72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857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설정된 사은품 정보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선택 시 사은품 적용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주문진행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가능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687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 선택 시 노출 영역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873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직접 입력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숫자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–”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통한 수량 증감 가능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322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창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ID : CT_010900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668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사은품 영역 삭제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사은품 담기 취소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56115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포함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83378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68603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57168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6860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68603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4983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68603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50659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55578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498812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50659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64726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64726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64726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6251127"/>
            <a:ext cx="1311795" cy="124557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6439692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625112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68314" y="6251127"/>
            <a:ext cx="0" cy="128169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658090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6251127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731299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7361977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731299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624725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624725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203358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1CEAF-C1D6-3145-AC1B-8028735ADBB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5633706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DFCD782-77D7-AE44-AF05-93527414C6DB}"/>
              </a:ext>
            </a:extLst>
          </p:cNvPr>
          <p:cNvCxnSpPr/>
          <p:nvPr/>
        </p:nvCxnSpPr>
        <p:spPr>
          <a:xfrm>
            <a:off x="241769" y="610953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5847181-C0EE-6241-85C5-FEC5D9CD8A4E}"/>
              </a:ext>
            </a:extLst>
          </p:cNvPr>
          <p:cNvGrpSpPr/>
          <p:nvPr/>
        </p:nvGrpSpPr>
        <p:grpSpPr>
          <a:xfrm>
            <a:off x="3132809" y="7312995"/>
            <a:ext cx="214801" cy="197506"/>
            <a:chOff x="9246350" y="6101597"/>
            <a:chExt cx="470644" cy="432748"/>
          </a:xfrm>
        </p:grpSpPr>
        <p:sp>
          <p:nvSpPr>
            <p:cNvPr id="59" name="사다리꼴 53">
              <a:extLst>
                <a:ext uri="{FF2B5EF4-FFF2-40B4-BE49-F238E27FC236}">
                  <a16:creationId xmlns:a16="http://schemas.microsoft.com/office/drawing/2014/main" id="{C8FC8F2E-F4CA-8440-8E5A-10E09662D8A4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C11E13B-FFE9-F341-A872-7BC48E734990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5082463-72FC-FD45-BDEF-316A9B44F9A1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56">
              <a:extLst>
                <a:ext uri="{FF2B5EF4-FFF2-40B4-BE49-F238E27FC236}">
                  <a16:creationId xmlns:a16="http://schemas.microsoft.com/office/drawing/2014/main" id="{632E0CB0-4997-5244-BC9B-634EB80F8C2D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7EB0C8EB-7ADB-BE4D-A2AD-E041F348A038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8C72A5FB-64AF-A74E-A06B-C6E41828D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3903006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0B4816-646B-FA4F-8A67-93ABF89D822A}"/>
              </a:ext>
            </a:extLst>
          </p:cNvPr>
          <p:cNvSpPr>
            <a:spLocks/>
          </p:cNvSpPr>
          <p:nvPr/>
        </p:nvSpPr>
        <p:spPr bwMode="auto">
          <a:xfrm>
            <a:off x="4602525" y="3951949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CA524A-1A2C-6C43-9751-52FD4D38B95A}"/>
              </a:ext>
            </a:extLst>
          </p:cNvPr>
          <p:cNvSpPr/>
          <p:nvPr/>
        </p:nvSpPr>
        <p:spPr>
          <a:xfrm>
            <a:off x="4822908" y="3931302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0D40D5C-15B9-C74F-9B8F-9EEEEB6A615B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4297515"/>
            <a:ext cx="5558389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844F02A-6802-7E45-ACEF-7383E0E49C01}"/>
              </a:ext>
            </a:extLst>
          </p:cNvPr>
          <p:cNvGrpSpPr/>
          <p:nvPr/>
        </p:nvGrpSpPr>
        <p:grpSpPr>
          <a:xfrm rot="18782592">
            <a:off x="5639783" y="4313477"/>
            <a:ext cx="143394" cy="143394"/>
            <a:chOff x="9786410" y="3901395"/>
            <a:chExt cx="461336" cy="461336"/>
          </a:xfrm>
        </p:grpSpPr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A0509A18-4FC2-D144-ADAE-996925619860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AF201792-820C-C742-9D3F-1E5358D3E9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76AC2E5-B0B2-6549-A9FB-3530F0FEA6F9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4533609"/>
            <a:ext cx="5558389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1BCC5D-58D5-E74C-9A84-EC5A1A47A02D}"/>
              </a:ext>
            </a:extLst>
          </p:cNvPr>
          <p:cNvSpPr/>
          <p:nvPr/>
        </p:nvSpPr>
        <p:spPr>
          <a:xfrm>
            <a:off x="197778" y="3849005"/>
            <a:ext cx="5984099" cy="110945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5469BCB-F558-2D4F-8FBA-256272B8E71F}"/>
              </a:ext>
            </a:extLst>
          </p:cNvPr>
          <p:cNvSpPr/>
          <p:nvPr/>
        </p:nvSpPr>
        <p:spPr bwMode="auto">
          <a:xfrm>
            <a:off x="148959" y="38394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219DA6-9576-104B-8CC0-F98A4E84E405}"/>
              </a:ext>
            </a:extLst>
          </p:cNvPr>
          <p:cNvSpPr/>
          <p:nvPr/>
        </p:nvSpPr>
        <p:spPr bwMode="auto">
          <a:xfrm>
            <a:off x="2294209" y="405135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7A7A30F-3B13-854B-ADCD-74EE50E85E98}"/>
              </a:ext>
            </a:extLst>
          </p:cNvPr>
          <p:cNvSpPr/>
          <p:nvPr/>
        </p:nvSpPr>
        <p:spPr bwMode="auto">
          <a:xfrm>
            <a:off x="4475849" y="38832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6FA747A-D892-374B-80F3-7F518F11AC19}"/>
              </a:ext>
            </a:extLst>
          </p:cNvPr>
          <p:cNvSpPr/>
          <p:nvPr/>
        </p:nvSpPr>
        <p:spPr bwMode="auto">
          <a:xfrm>
            <a:off x="294318" y="428721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38D2AAE-DC12-4043-965E-27A440DBDF22}"/>
              </a:ext>
            </a:extLst>
          </p:cNvPr>
          <p:cNvSpPr/>
          <p:nvPr/>
        </p:nvSpPr>
        <p:spPr bwMode="auto">
          <a:xfrm>
            <a:off x="1516921" y="464638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4DF7183-81F5-414C-8ECA-F4D9042F4F11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5059498"/>
            <a:ext cx="5558389" cy="4335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0913336-DA8C-F143-BD9E-1A59A706ABB3}"/>
              </a:ext>
            </a:extLst>
          </p:cNvPr>
          <p:cNvGrpSpPr/>
          <p:nvPr/>
        </p:nvGrpSpPr>
        <p:grpSpPr>
          <a:xfrm>
            <a:off x="308473" y="7034737"/>
            <a:ext cx="5832000" cy="536826"/>
            <a:chOff x="308472" y="5974143"/>
            <a:chExt cx="7116897" cy="536826"/>
          </a:xfrm>
        </p:grpSpPr>
        <p:sp>
          <p:nvSpPr>
            <p:cNvPr id="75" name="자유형 74">
              <a:extLst>
                <a:ext uri="{FF2B5EF4-FFF2-40B4-BE49-F238E27FC236}">
                  <a16:creationId xmlns:a16="http://schemas.microsoft.com/office/drawing/2014/main" id="{504CF425-E57C-4645-8E65-A0BC0F66C491}"/>
                </a:ext>
              </a:extLst>
            </p:cNvPr>
            <p:cNvSpPr/>
            <p:nvPr/>
          </p:nvSpPr>
          <p:spPr>
            <a:xfrm>
              <a:off x="308472" y="6103010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6" name="자유형 75">
              <a:extLst>
                <a:ext uri="{FF2B5EF4-FFF2-40B4-BE49-F238E27FC236}">
                  <a16:creationId xmlns:a16="http://schemas.microsoft.com/office/drawing/2014/main" id="{76C2111D-A8E4-8C4E-BC9C-F83A227CAD39}"/>
                </a:ext>
              </a:extLst>
            </p:cNvPr>
            <p:cNvSpPr/>
            <p:nvPr/>
          </p:nvSpPr>
          <p:spPr>
            <a:xfrm>
              <a:off x="308472" y="5974143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7890C6-E29B-CE42-A286-D39FEE213465}"/>
              </a:ext>
            </a:extLst>
          </p:cNvPr>
          <p:cNvSpPr>
            <a:spLocks noChangeAspect="1"/>
          </p:cNvSpPr>
          <p:nvPr/>
        </p:nvSpPr>
        <p:spPr bwMode="auto">
          <a:xfrm>
            <a:off x="3466718" y="5154563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2AAF2DA-CB89-F940-A53C-872135AD0C39}"/>
              </a:ext>
            </a:extLst>
          </p:cNvPr>
          <p:cNvSpPr>
            <a:spLocks noChangeAspect="1"/>
          </p:cNvSpPr>
          <p:nvPr/>
        </p:nvSpPr>
        <p:spPr bwMode="auto">
          <a:xfrm>
            <a:off x="3959500" y="515456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68A3AF7-394A-7B48-A7B5-B2FB38A42B4B}"/>
              </a:ext>
            </a:extLst>
          </p:cNvPr>
          <p:cNvSpPr>
            <a:spLocks noChangeAspect="1"/>
          </p:cNvSpPr>
          <p:nvPr/>
        </p:nvSpPr>
        <p:spPr bwMode="auto">
          <a:xfrm>
            <a:off x="4452080" y="515456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1A5E9E-515B-EF46-9958-BF90603534F2}"/>
              </a:ext>
            </a:extLst>
          </p:cNvPr>
          <p:cNvSpPr>
            <a:spLocks noChangeAspect="1"/>
          </p:cNvSpPr>
          <p:nvPr/>
        </p:nvSpPr>
        <p:spPr bwMode="auto">
          <a:xfrm>
            <a:off x="5016660" y="5156354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F0D59D11-A7CD-B244-9C77-E55AC3D1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948" y="517624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1010516-55A3-0746-8D23-C742CB7AEB48}"/>
              </a:ext>
            </a:extLst>
          </p:cNvPr>
          <p:cNvSpPr/>
          <p:nvPr/>
        </p:nvSpPr>
        <p:spPr>
          <a:xfrm>
            <a:off x="197778" y="5019591"/>
            <a:ext cx="5984099" cy="55982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F7FD25-19CB-3240-AD6F-22B03A2B7D3D}"/>
              </a:ext>
            </a:extLst>
          </p:cNvPr>
          <p:cNvSpPr/>
          <p:nvPr/>
        </p:nvSpPr>
        <p:spPr bwMode="auto">
          <a:xfrm>
            <a:off x="140502" y="50312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C22A5AD-38F0-8745-86D1-9836447CA76D}"/>
              </a:ext>
            </a:extLst>
          </p:cNvPr>
          <p:cNvSpPr/>
          <p:nvPr/>
        </p:nvSpPr>
        <p:spPr bwMode="auto">
          <a:xfrm>
            <a:off x="3379549" y="50681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96076BB-0C2F-3441-8FD3-EBD18C590006}"/>
              </a:ext>
            </a:extLst>
          </p:cNvPr>
          <p:cNvSpPr/>
          <p:nvPr/>
        </p:nvSpPr>
        <p:spPr bwMode="auto">
          <a:xfrm>
            <a:off x="4985963" y="510613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DB6A1BB-249C-AA46-A88F-322E2B93D664}"/>
              </a:ext>
            </a:extLst>
          </p:cNvPr>
          <p:cNvSpPr/>
          <p:nvPr/>
        </p:nvSpPr>
        <p:spPr bwMode="auto">
          <a:xfrm>
            <a:off x="5754954" y="51118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8D6A802-EBC4-1A47-A883-8D1A5B53A42C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58603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FD2819F-7E60-E546-865E-1DD5A8004A63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0F456B3-CD53-484B-85C7-D30245230EDB}"/>
              </a:ext>
            </a:extLst>
          </p:cNvPr>
          <p:cNvSpPr/>
          <p:nvPr/>
        </p:nvSpPr>
        <p:spPr>
          <a:xfrm>
            <a:off x="9622901" y="4486510"/>
            <a:ext cx="2363759" cy="133657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추후 </a:t>
            </a:r>
            <a:r>
              <a:rPr lang="ko-KR" altLang="en-US" sz="1200" dirty="0" err="1">
                <a:ln>
                  <a:solidFill>
                    <a:sysClr val="windowText" lastClr="000000"/>
                  </a:solidFill>
                </a:ln>
              </a:rPr>
              <a:t>활용성을</a:t>
            </a: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 위해</a:t>
            </a:r>
            <a:endParaRPr lang="en-US" altLang="ko-KR" sz="1200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kumimoji="1" lang="ko-KR" altLang="en-US" sz="1200" dirty="0">
                <a:ln>
                  <a:solidFill>
                    <a:sysClr val="windowText" lastClr="000000"/>
                  </a:solidFill>
                </a:ln>
              </a:rPr>
              <a:t>디자인 필요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0B7EA49-EA36-3247-8609-ED10ACFDCDE1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ED58235-10DE-854A-A666-35A85ECB16E0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BE7CCCD-86AE-2141-8E76-B57F89A4ECD3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2919085-EFFB-824D-A5B0-71879F4BCE24}"/>
              </a:ext>
            </a:extLst>
          </p:cNvPr>
          <p:cNvSpPr/>
          <p:nvPr/>
        </p:nvSpPr>
        <p:spPr>
          <a:xfrm>
            <a:off x="7528361" y="3603213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E32E62A-BC80-DA43-8BD5-E57A40C62171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4A93E9F-594B-9041-9E8C-918C05E9B410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6389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508049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개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8C72A5FB-64AF-A74E-A06B-C6E41828D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835419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0B4816-646B-FA4F-8A67-93ABF89D822A}"/>
              </a:ext>
            </a:extLst>
          </p:cNvPr>
          <p:cNvSpPr>
            <a:spLocks/>
          </p:cNvSpPr>
          <p:nvPr/>
        </p:nvSpPr>
        <p:spPr bwMode="auto">
          <a:xfrm>
            <a:off x="4602525" y="884362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CA524A-1A2C-6C43-9751-52FD4D38B95A}"/>
              </a:ext>
            </a:extLst>
          </p:cNvPr>
          <p:cNvSpPr/>
          <p:nvPr/>
        </p:nvSpPr>
        <p:spPr>
          <a:xfrm>
            <a:off x="4822908" y="863715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0D40D5C-15B9-C74F-9B8F-9EEEEB6A615B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1530934"/>
            <a:ext cx="5558389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844F02A-6802-7E45-ACEF-7383E0E49C01}"/>
              </a:ext>
            </a:extLst>
          </p:cNvPr>
          <p:cNvGrpSpPr/>
          <p:nvPr/>
        </p:nvGrpSpPr>
        <p:grpSpPr>
          <a:xfrm rot="18782592">
            <a:off x="5639783" y="1546896"/>
            <a:ext cx="143394" cy="143394"/>
            <a:chOff x="9786410" y="3901395"/>
            <a:chExt cx="461336" cy="461336"/>
          </a:xfrm>
        </p:grpSpPr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A0509A18-4FC2-D144-ADAE-996925619860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AF201792-820C-C742-9D3F-1E5358D3E9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76AC2E5-B0B2-6549-A9FB-3530F0FEA6F9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1767028"/>
            <a:ext cx="5558389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4DF7183-81F5-414C-8ECA-F4D9042F4F11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2292917"/>
            <a:ext cx="5558389" cy="4335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7890C6-E29B-CE42-A286-D39FEE213465}"/>
              </a:ext>
            </a:extLst>
          </p:cNvPr>
          <p:cNvSpPr>
            <a:spLocks noChangeAspect="1"/>
          </p:cNvSpPr>
          <p:nvPr/>
        </p:nvSpPr>
        <p:spPr bwMode="auto">
          <a:xfrm>
            <a:off x="3466718" y="2387982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2AAF2DA-CB89-F940-A53C-872135AD0C39}"/>
              </a:ext>
            </a:extLst>
          </p:cNvPr>
          <p:cNvSpPr>
            <a:spLocks noChangeAspect="1"/>
          </p:cNvSpPr>
          <p:nvPr/>
        </p:nvSpPr>
        <p:spPr bwMode="auto">
          <a:xfrm>
            <a:off x="3959500" y="2387982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68A3AF7-394A-7B48-A7B5-B2FB38A42B4B}"/>
              </a:ext>
            </a:extLst>
          </p:cNvPr>
          <p:cNvSpPr>
            <a:spLocks noChangeAspect="1"/>
          </p:cNvSpPr>
          <p:nvPr/>
        </p:nvSpPr>
        <p:spPr bwMode="auto">
          <a:xfrm>
            <a:off x="4452080" y="2387982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1A5E9E-515B-EF46-9958-BF90603534F2}"/>
              </a:ext>
            </a:extLst>
          </p:cNvPr>
          <p:cNvSpPr>
            <a:spLocks noChangeAspect="1"/>
          </p:cNvSpPr>
          <p:nvPr/>
        </p:nvSpPr>
        <p:spPr bwMode="auto">
          <a:xfrm>
            <a:off x="5016660" y="238977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F0D59D11-A7CD-B244-9C77-E55AC3D1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948" y="240966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912D78-4B3A-6D4F-B5FC-2A10E5B5D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02" y="3247917"/>
            <a:ext cx="4270285" cy="2657854"/>
          </a:xfrm>
          <a:prstGeom prst="rect">
            <a:avLst/>
          </a:prstGeom>
        </p:spPr>
      </p:pic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B0CA6DB8-205C-4849-8E2E-B8CD4F65B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1280793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762DD65-DDF5-0D43-8A2C-C7B889585DC4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380832"/>
            <a:ext cx="5558389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4E7D4FA-6AE4-2747-A175-A25EB34A42F9}"/>
              </a:ext>
            </a:extLst>
          </p:cNvPr>
          <p:cNvGrpSpPr/>
          <p:nvPr/>
        </p:nvGrpSpPr>
        <p:grpSpPr>
          <a:xfrm rot="18782592">
            <a:off x="5639783" y="3396794"/>
            <a:ext cx="143394" cy="143394"/>
            <a:chOff x="9786410" y="3901395"/>
            <a:chExt cx="461336" cy="461336"/>
          </a:xfrm>
        </p:grpSpPr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DA511732-F3DE-674B-9424-D69C5C45779B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F32C89D1-69FA-684D-874F-C62C24C5D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8A1874A-C049-AF4D-9535-505A48D1B3C7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616926"/>
            <a:ext cx="5558389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슈레이스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F898C25-06B8-BF41-A418-C990F6FBB7AE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4142815"/>
            <a:ext cx="5558389" cy="4335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슈레이스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5DF343-C2A3-874E-8184-28E3B9D44E5B}"/>
              </a:ext>
            </a:extLst>
          </p:cNvPr>
          <p:cNvSpPr>
            <a:spLocks noChangeAspect="1"/>
          </p:cNvSpPr>
          <p:nvPr/>
        </p:nvSpPr>
        <p:spPr bwMode="auto">
          <a:xfrm>
            <a:off x="3466718" y="4237880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5307714-325F-174E-A245-3C3C0AC5CA19}"/>
              </a:ext>
            </a:extLst>
          </p:cNvPr>
          <p:cNvSpPr>
            <a:spLocks noChangeAspect="1"/>
          </p:cNvSpPr>
          <p:nvPr/>
        </p:nvSpPr>
        <p:spPr bwMode="auto">
          <a:xfrm>
            <a:off x="3959500" y="4237880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69935D5-61BC-2940-98A4-C93E079A91F4}"/>
              </a:ext>
            </a:extLst>
          </p:cNvPr>
          <p:cNvSpPr>
            <a:spLocks noChangeAspect="1"/>
          </p:cNvSpPr>
          <p:nvPr/>
        </p:nvSpPr>
        <p:spPr bwMode="auto">
          <a:xfrm>
            <a:off x="4452080" y="4237880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A2F3EF1-852D-8F49-94DC-519754D23037}"/>
              </a:ext>
            </a:extLst>
          </p:cNvPr>
          <p:cNvSpPr>
            <a:spLocks noChangeAspect="1"/>
          </p:cNvSpPr>
          <p:nvPr/>
        </p:nvSpPr>
        <p:spPr bwMode="auto">
          <a:xfrm>
            <a:off x="5016660" y="4239671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16" name="직사각형 152">
            <a:extLst>
              <a:ext uri="{FF2B5EF4-FFF2-40B4-BE49-F238E27FC236}">
                <a16:creationId xmlns:a16="http://schemas.microsoft.com/office/drawing/2014/main" id="{2EDD970F-ED06-1D4A-91E0-28AB58DDD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948" y="425956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17" name="직사각형 152">
            <a:extLst>
              <a:ext uri="{FF2B5EF4-FFF2-40B4-BE49-F238E27FC236}">
                <a16:creationId xmlns:a16="http://schemas.microsoft.com/office/drawing/2014/main" id="{B3933BBA-A7D0-2249-8D12-7B097C633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3130691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5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9FFE8-0C5B-8A40-A709-F4A9A860C457}"/>
              </a:ext>
            </a:extLst>
          </p:cNvPr>
          <p:cNvSpPr txBox="1"/>
          <p:nvPr/>
        </p:nvSpPr>
        <p:spPr>
          <a:xfrm>
            <a:off x="7483942" y="3007580"/>
            <a:ext cx="44114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i="1" dirty="0">
                <a:solidFill>
                  <a:srgbClr val="00B0F0"/>
                </a:solidFill>
              </a:rPr>
              <a:t>예시</a:t>
            </a:r>
            <a:endParaRPr kumimoji="1" lang="ko-KR" altLang="en-US" sz="1000" b="1" i="1" dirty="0">
              <a:solidFill>
                <a:srgbClr val="00B0F0"/>
              </a:solidFill>
            </a:endParaRPr>
          </a:p>
        </p:txBody>
      </p:sp>
      <p:graphicFrame>
        <p:nvGraphicFramePr>
          <p:cNvPr id="118" name="Group 90">
            <a:extLst>
              <a:ext uri="{FF2B5EF4-FFF2-40B4-BE49-F238E27FC236}">
                <a16:creationId xmlns:a16="http://schemas.microsoft.com/office/drawing/2014/main" id="{1CA9C9EB-5F81-1443-AA00-2142D67B1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271736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802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59155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CT_010900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 포함됨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628887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선택 시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컨펌창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5576309"/>
            <a:ext cx="1311795" cy="124557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5764874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557630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68314" y="5576309"/>
            <a:ext cx="0" cy="128169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590608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5576309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66381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668715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66381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5572432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557243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1CEAF-C1D6-3145-AC1B-8028735ADBB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4958888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DFCD782-77D7-AE44-AF05-93527414C6DB}"/>
              </a:ext>
            </a:extLst>
          </p:cNvPr>
          <p:cNvCxnSpPr/>
          <p:nvPr/>
        </p:nvCxnSpPr>
        <p:spPr>
          <a:xfrm>
            <a:off x="241769" y="5434716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5847181-C0EE-6241-85C5-FEC5D9CD8A4E}"/>
              </a:ext>
            </a:extLst>
          </p:cNvPr>
          <p:cNvGrpSpPr/>
          <p:nvPr/>
        </p:nvGrpSpPr>
        <p:grpSpPr>
          <a:xfrm>
            <a:off x="3132809" y="6638177"/>
            <a:ext cx="214801" cy="197506"/>
            <a:chOff x="9246350" y="6101597"/>
            <a:chExt cx="470644" cy="432748"/>
          </a:xfrm>
        </p:grpSpPr>
        <p:sp>
          <p:nvSpPr>
            <p:cNvPr id="59" name="사다리꼴 53">
              <a:extLst>
                <a:ext uri="{FF2B5EF4-FFF2-40B4-BE49-F238E27FC236}">
                  <a16:creationId xmlns:a16="http://schemas.microsoft.com/office/drawing/2014/main" id="{C8FC8F2E-F4CA-8440-8E5A-10E09662D8A4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C11E13B-FFE9-F341-A872-7BC48E734990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5082463-72FC-FD45-BDEF-316A9B44F9A1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56">
              <a:extLst>
                <a:ext uri="{FF2B5EF4-FFF2-40B4-BE49-F238E27FC236}">
                  <a16:creationId xmlns:a16="http://schemas.microsoft.com/office/drawing/2014/main" id="{632E0CB0-4997-5244-BC9B-634EB80F8C2D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7EB0C8EB-7ADB-BE4D-A2AD-E041F348A038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8C72A5FB-64AF-A74E-A06B-C6E41828D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3228188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0B4816-646B-FA4F-8A67-93ABF89D822A}"/>
              </a:ext>
            </a:extLst>
          </p:cNvPr>
          <p:cNvSpPr>
            <a:spLocks/>
          </p:cNvSpPr>
          <p:nvPr/>
        </p:nvSpPr>
        <p:spPr bwMode="auto">
          <a:xfrm>
            <a:off x="4602525" y="3277131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CA524A-1A2C-6C43-9751-52FD4D38B95A}"/>
              </a:ext>
            </a:extLst>
          </p:cNvPr>
          <p:cNvSpPr/>
          <p:nvPr/>
        </p:nvSpPr>
        <p:spPr>
          <a:xfrm>
            <a:off x="4822908" y="3256484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0D40D5C-15B9-C74F-9B8F-9EEEEB6A615B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622697"/>
            <a:ext cx="5558389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844F02A-6802-7E45-ACEF-7383E0E49C01}"/>
              </a:ext>
            </a:extLst>
          </p:cNvPr>
          <p:cNvGrpSpPr/>
          <p:nvPr/>
        </p:nvGrpSpPr>
        <p:grpSpPr>
          <a:xfrm rot="18782592">
            <a:off x="5639783" y="3638659"/>
            <a:ext cx="143394" cy="143394"/>
            <a:chOff x="9786410" y="3901395"/>
            <a:chExt cx="461336" cy="461336"/>
          </a:xfrm>
        </p:grpSpPr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A0509A18-4FC2-D144-ADAE-996925619860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AF201792-820C-C742-9D3F-1E5358D3E9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76AC2E5-B0B2-6549-A9FB-3530F0FEA6F9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858791"/>
            <a:ext cx="5558389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61BCC5D-58D5-E74C-9A84-EC5A1A47A02D}"/>
              </a:ext>
            </a:extLst>
          </p:cNvPr>
          <p:cNvSpPr/>
          <p:nvPr/>
        </p:nvSpPr>
        <p:spPr>
          <a:xfrm>
            <a:off x="197778" y="3174187"/>
            <a:ext cx="5984099" cy="110945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5469BCB-F558-2D4F-8FBA-256272B8E71F}"/>
              </a:ext>
            </a:extLst>
          </p:cNvPr>
          <p:cNvSpPr/>
          <p:nvPr/>
        </p:nvSpPr>
        <p:spPr bwMode="auto">
          <a:xfrm>
            <a:off x="148959" y="31646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219DA6-9576-104B-8CC0-F98A4E84E405}"/>
              </a:ext>
            </a:extLst>
          </p:cNvPr>
          <p:cNvSpPr/>
          <p:nvPr/>
        </p:nvSpPr>
        <p:spPr bwMode="auto">
          <a:xfrm>
            <a:off x="2294209" y="337653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7A7A30F-3B13-854B-ADCD-74EE50E85E98}"/>
              </a:ext>
            </a:extLst>
          </p:cNvPr>
          <p:cNvSpPr/>
          <p:nvPr/>
        </p:nvSpPr>
        <p:spPr bwMode="auto">
          <a:xfrm>
            <a:off x="4475849" y="320845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6FA747A-D892-374B-80F3-7F518F11AC19}"/>
              </a:ext>
            </a:extLst>
          </p:cNvPr>
          <p:cNvSpPr/>
          <p:nvPr/>
        </p:nvSpPr>
        <p:spPr bwMode="auto">
          <a:xfrm>
            <a:off x="294318" y="36124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38D2AAE-DC12-4043-965E-27A440DBDF22}"/>
              </a:ext>
            </a:extLst>
          </p:cNvPr>
          <p:cNvSpPr/>
          <p:nvPr/>
        </p:nvSpPr>
        <p:spPr bwMode="auto">
          <a:xfrm>
            <a:off x="1516921" y="397156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4DF7183-81F5-414C-8ECA-F4D9042F4F11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4384680"/>
            <a:ext cx="5558389" cy="4335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0913336-DA8C-F143-BD9E-1A59A706ABB3}"/>
              </a:ext>
            </a:extLst>
          </p:cNvPr>
          <p:cNvGrpSpPr/>
          <p:nvPr/>
        </p:nvGrpSpPr>
        <p:grpSpPr>
          <a:xfrm>
            <a:off x="308473" y="6359919"/>
            <a:ext cx="5832000" cy="536826"/>
            <a:chOff x="308472" y="5974143"/>
            <a:chExt cx="7116897" cy="536826"/>
          </a:xfrm>
        </p:grpSpPr>
        <p:sp>
          <p:nvSpPr>
            <p:cNvPr id="75" name="자유형 74">
              <a:extLst>
                <a:ext uri="{FF2B5EF4-FFF2-40B4-BE49-F238E27FC236}">
                  <a16:creationId xmlns:a16="http://schemas.microsoft.com/office/drawing/2014/main" id="{504CF425-E57C-4645-8E65-A0BC0F66C491}"/>
                </a:ext>
              </a:extLst>
            </p:cNvPr>
            <p:cNvSpPr/>
            <p:nvPr/>
          </p:nvSpPr>
          <p:spPr>
            <a:xfrm>
              <a:off x="308472" y="6103010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6" name="자유형 75">
              <a:extLst>
                <a:ext uri="{FF2B5EF4-FFF2-40B4-BE49-F238E27FC236}">
                  <a16:creationId xmlns:a16="http://schemas.microsoft.com/office/drawing/2014/main" id="{76C2111D-A8E4-8C4E-BC9C-F83A227CAD39}"/>
                </a:ext>
              </a:extLst>
            </p:cNvPr>
            <p:cNvSpPr/>
            <p:nvPr/>
          </p:nvSpPr>
          <p:spPr>
            <a:xfrm>
              <a:off x="308472" y="5974143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77890C6-E29B-CE42-A286-D39FEE213465}"/>
              </a:ext>
            </a:extLst>
          </p:cNvPr>
          <p:cNvSpPr>
            <a:spLocks noChangeAspect="1"/>
          </p:cNvSpPr>
          <p:nvPr/>
        </p:nvSpPr>
        <p:spPr bwMode="auto">
          <a:xfrm>
            <a:off x="3466718" y="4479745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2AAF2DA-CB89-F940-A53C-872135AD0C39}"/>
              </a:ext>
            </a:extLst>
          </p:cNvPr>
          <p:cNvSpPr>
            <a:spLocks noChangeAspect="1"/>
          </p:cNvSpPr>
          <p:nvPr/>
        </p:nvSpPr>
        <p:spPr bwMode="auto">
          <a:xfrm>
            <a:off x="3959500" y="4479745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68A3AF7-394A-7B48-A7B5-B2FB38A42B4B}"/>
              </a:ext>
            </a:extLst>
          </p:cNvPr>
          <p:cNvSpPr>
            <a:spLocks noChangeAspect="1"/>
          </p:cNvSpPr>
          <p:nvPr/>
        </p:nvSpPr>
        <p:spPr bwMode="auto">
          <a:xfrm>
            <a:off x="4452080" y="4479745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1A5E9E-515B-EF46-9958-BF90603534F2}"/>
              </a:ext>
            </a:extLst>
          </p:cNvPr>
          <p:cNvSpPr>
            <a:spLocks noChangeAspect="1"/>
          </p:cNvSpPr>
          <p:nvPr/>
        </p:nvSpPr>
        <p:spPr bwMode="auto">
          <a:xfrm>
            <a:off x="5016660" y="4481536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F0D59D11-A7CD-B244-9C77-E55AC3D1F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948" y="450143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1010516-55A3-0746-8D23-C742CB7AEB48}"/>
              </a:ext>
            </a:extLst>
          </p:cNvPr>
          <p:cNvSpPr/>
          <p:nvPr/>
        </p:nvSpPr>
        <p:spPr>
          <a:xfrm>
            <a:off x="197778" y="4344773"/>
            <a:ext cx="5984099" cy="55982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8F7FD25-19CB-3240-AD6F-22B03A2B7D3D}"/>
              </a:ext>
            </a:extLst>
          </p:cNvPr>
          <p:cNvSpPr/>
          <p:nvPr/>
        </p:nvSpPr>
        <p:spPr bwMode="auto">
          <a:xfrm>
            <a:off x="140502" y="435647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C22A5AD-38F0-8745-86D1-9836447CA76D}"/>
              </a:ext>
            </a:extLst>
          </p:cNvPr>
          <p:cNvSpPr/>
          <p:nvPr/>
        </p:nvSpPr>
        <p:spPr bwMode="auto">
          <a:xfrm>
            <a:off x="3379549" y="43933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96076BB-0C2F-3441-8FD3-EBD18C590006}"/>
              </a:ext>
            </a:extLst>
          </p:cNvPr>
          <p:cNvSpPr/>
          <p:nvPr/>
        </p:nvSpPr>
        <p:spPr bwMode="auto">
          <a:xfrm>
            <a:off x="4985963" y="443132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DB6A1BB-249C-AA46-A88F-322E2B93D664}"/>
              </a:ext>
            </a:extLst>
          </p:cNvPr>
          <p:cNvSpPr/>
          <p:nvPr/>
        </p:nvSpPr>
        <p:spPr bwMode="auto">
          <a:xfrm>
            <a:off x="5754954" y="443702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6AEF020-7C76-0942-906E-042E3D888560}"/>
              </a:ext>
            </a:extLst>
          </p:cNvPr>
          <p:cNvSpPr/>
          <p:nvPr/>
        </p:nvSpPr>
        <p:spPr>
          <a:xfrm>
            <a:off x="79088" y="558056"/>
            <a:ext cx="9019142" cy="629994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8532A8-261E-BC48-89B9-45F287170B1D}"/>
              </a:ext>
            </a:extLst>
          </p:cNvPr>
          <p:cNvGrpSpPr/>
          <p:nvPr/>
        </p:nvGrpSpPr>
        <p:grpSpPr>
          <a:xfrm>
            <a:off x="2215649" y="563917"/>
            <a:ext cx="4987039" cy="1484398"/>
            <a:chOff x="9451748" y="4314625"/>
            <a:chExt cx="4987039" cy="148439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6441E29-CB34-7C46-9A3C-0E570D83D764}"/>
                </a:ext>
              </a:extLst>
            </p:cNvPr>
            <p:cNvSpPr/>
            <p:nvPr/>
          </p:nvSpPr>
          <p:spPr>
            <a:xfrm>
              <a:off x="9451748" y="4314625"/>
              <a:ext cx="4987039" cy="14843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D0EAC16-02A4-D345-B61F-1281765725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09145" y="4551238"/>
              <a:ext cx="2690946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latinLnBrk="0" hangingPunct="0"/>
              <a:r>
                <a:rPr lang="ko-KR" altLang="en-US" sz="1000" dirty="0">
                  <a:latin typeface="Trebuchet MS" pitchFamily="34" charset="0"/>
                </a:rPr>
                <a:t>사은품을 삭제하시겠습니까</a:t>
              </a:r>
              <a:r>
                <a:rPr lang="en-US" altLang="ko-KR" sz="1000" dirty="0">
                  <a:latin typeface="Trebuchet MS" pitchFamily="34" charset="0"/>
                </a:rPr>
                <a:t>?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047BA36-0AAD-6145-8B5D-D8833D6559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885278" y="5339637"/>
              <a:ext cx="580268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취소</a:t>
              </a:r>
              <a:endParaRPr lang="en-US" altLang="ko-KR" sz="1000" dirty="0">
                <a:latin typeface="Trebuchet MS" pitchFamily="34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91E38F4-E015-804E-BC03-321D5E90CF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55555" y="5340838"/>
              <a:ext cx="580269" cy="3153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b="1" dirty="0">
                  <a:solidFill>
                    <a:schemeClr val="bg1"/>
                  </a:solidFill>
                  <a:latin typeface="Trebuchet MS" pitchFamily="34" charset="0"/>
                </a:rPr>
                <a:t>확인</a:t>
              </a:r>
              <a:endParaRPr lang="en-US" altLang="ko-KR" sz="1000" b="1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52D8E7C6-033F-1D47-AFB7-81F209B398D9}"/>
              </a:ext>
            </a:extLst>
          </p:cNvPr>
          <p:cNvSpPr/>
          <p:nvPr/>
        </p:nvSpPr>
        <p:spPr bwMode="auto">
          <a:xfrm>
            <a:off x="5546099" y="14806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BC2A9F9-9097-2247-AD91-6DB87B5E521B}"/>
              </a:ext>
            </a:extLst>
          </p:cNvPr>
          <p:cNvSpPr/>
          <p:nvPr/>
        </p:nvSpPr>
        <p:spPr bwMode="auto">
          <a:xfrm>
            <a:off x="6867020" y="14899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8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재고 부족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9420B8B-DC15-334C-96B3-532721B16B41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1962C3A-D918-6148-BC4C-06D4ADF6C470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A6DBE431-74BC-154E-B7BE-A7F0A16FD10B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57311B4-8ABB-5947-AA34-43836F7BCA54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101" name="직선 연결선 41">
            <a:extLst>
              <a:ext uri="{FF2B5EF4-FFF2-40B4-BE49-F238E27FC236}">
                <a16:creationId xmlns:a16="http://schemas.microsoft.com/office/drawing/2014/main" id="{96099863-A52C-BC49-9882-FDEEF02AFD5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B120A8D1-EAA4-BA43-BDC8-F7A93B051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03" name="직선 연결선 43">
            <a:extLst>
              <a:ext uri="{FF2B5EF4-FFF2-40B4-BE49-F238E27FC236}">
                <a16:creationId xmlns:a16="http://schemas.microsoft.com/office/drawing/2014/main" id="{63185358-460E-9C46-806E-A0FF5F7FD4A3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3A135DE8-DEA7-6B40-8ADC-5FD666856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5" name="직사각형 152">
            <a:extLst>
              <a:ext uri="{FF2B5EF4-FFF2-40B4-BE49-F238E27FC236}">
                <a16:creationId xmlns:a16="http://schemas.microsoft.com/office/drawing/2014/main" id="{18B901C0-0C8E-D04D-8693-37B9935A2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06" name="직사각형 152">
            <a:extLst>
              <a:ext uri="{FF2B5EF4-FFF2-40B4-BE49-F238E27FC236}">
                <a16:creationId xmlns:a16="http://schemas.microsoft.com/office/drawing/2014/main" id="{AC9B1E11-60FF-FA44-BD40-1EAD8EBF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7" name="하트 2">
            <a:extLst>
              <a:ext uri="{FF2B5EF4-FFF2-40B4-BE49-F238E27FC236}">
                <a16:creationId xmlns:a16="http://schemas.microsoft.com/office/drawing/2014/main" id="{2B656F4C-D97C-744D-A280-F0D028863CDC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그래픽 107" descr="스톱워치">
            <a:extLst>
              <a:ext uri="{FF2B5EF4-FFF2-40B4-BE49-F238E27FC236}">
                <a16:creationId xmlns:a16="http://schemas.microsoft.com/office/drawing/2014/main" id="{896D8E72-C7CF-6E4B-99A0-5B52A590D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09" name="직사각형 152">
            <a:extLst>
              <a:ext uri="{FF2B5EF4-FFF2-40B4-BE49-F238E27FC236}">
                <a16:creationId xmlns:a16="http://schemas.microsoft.com/office/drawing/2014/main" id="{6C98D46A-FA5E-BD45-BA66-1B7AB9327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10" name="직사각형 152">
            <a:extLst>
              <a:ext uri="{FF2B5EF4-FFF2-40B4-BE49-F238E27FC236}">
                <a16:creationId xmlns:a16="http://schemas.microsoft.com/office/drawing/2014/main" id="{BD9C9A0F-2FD8-DE4A-88A2-8150F6820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1" name="직사각형 152">
            <a:extLst>
              <a:ext uri="{FF2B5EF4-FFF2-40B4-BE49-F238E27FC236}">
                <a16:creationId xmlns:a16="http://schemas.microsoft.com/office/drawing/2014/main" id="{65E3DCD0-1589-3942-B057-F0CE628E0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3" name="직사각형 152">
            <a:extLst>
              <a:ext uri="{FF2B5EF4-FFF2-40B4-BE49-F238E27FC236}">
                <a16:creationId xmlns:a16="http://schemas.microsoft.com/office/drawing/2014/main" id="{64285FE8-863E-5643-8615-9CE488D03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77D6738-0E26-DC4F-9E44-439C75B02558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15" name="직사각형 152">
            <a:extLst>
              <a:ext uri="{FF2B5EF4-FFF2-40B4-BE49-F238E27FC236}">
                <a16:creationId xmlns:a16="http://schemas.microsoft.com/office/drawing/2014/main" id="{CCE576EE-4A74-EC47-AE95-74C29A112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426A37F-513C-4A47-9AA2-1D35487C6302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0E39AC9-7495-AD4A-BF47-21829C949915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3F750A1-A3DA-CC41-85C0-06148B4573D0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596B578-6E5B-0B49-8D53-92E89B2775C5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C6FE1CB-FE4E-9F42-A4ED-BBF8E26D3F0A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5576309"/>
            <a:ext cx="1311795" cy="124557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122" name="직선 연결선 41">
            <a:extLst>
              <a:ext uri="{FF2B5EF4-FFF2-40B4-BE49-F238E27FC236}">
                <a16:creationId xmlns:a16="http://schemas.microsoft.com/office/drawing/2014/main" id="{62ADF9F0-239D-344E-A588-AAAE301601D9}"/>
              </a:ext>
            </a:extLst>
          </p:cNvPr>
          <p:cNvCxnSpPr/>
          <p:nvPr/>
        </p:nvCxnSpPr>
        <p:spPr bwMode="auto">
          <a:xfrm>
            <a:off x="425370" y="5764874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23" name="직사각형 152">
            <a:extLst>
              <a:ext uri="{FF2B5EF4-FFF2-40B4-BE49-F238E27FC236}">
                <a16:creationId xmlns:a16="http://schemas.microsoft.com/office/drawing/2014/main" id="{4170E8C1-75A0-CA40-93F8-59FAE7ACA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557630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24" name="직선 연결선 43">
            <a:extLst>
              <a:ext uri="{FF2B5EF4-FFF2-40B4-BE49-F238E27FC236}">
                <a16:creationId xmlns:a16="http://schemas.microsoft.com/office/drawing/2014/main" id="{DD11C20D-9E74-2640-965C-24364A6CACF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68314" y="5576309"/>
            <a:ext cx="0" cy="128169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25" name="직사각형 152">
            <a:extLst>
              <a:ext uri="{FF2B5EF4-FFF2-40B4-BE49-F238E27FC236}">
                <a16:creationId xmlns:a16="http://schemas.microsoft.com/office/drawing/2014/main" id="{B1093BBC-A642-8B43-A4F4-C682D7D37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590608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26" name="직사각형 152">
            <a:extLst>
              <a:ext uri="{FF2B5EF4-FFF2-40B4-BE49-F238E27FC236}">
                <a16:creationId xmlns:a16="http://schemas.microsoft.com/office/drawing/2014/main" id="{39C2155E-D65A-C945-8566-5B7844104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5576309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7" name="직사각형 152">
            <a:extLst>
              <a:ext uri="{FF2B5EF4-FFF2-40B4-BE49-F238E27FC236}">
                <a16:creationId xmlns:a16="http://schemas.microsoft.com/office/drawing/2014/main" id="{5190AB88-7F4C-6943-8554-35283F41B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66381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28" name="하트 2">
            <a:extLst>
              <a:ext uri="{FF2B5EF4-FFF2-40B4-BE49-F238E27FC236}">
                <a16:creationId xmlns:a16="http://schemas.microsoft.com/office/drawing/2014/main" id="{47C13490-9E50-CB4E-8C79-026247B387BD}"/>
              </a:ext>
            </a:extLst>
          </p:cNvPr>
          <p:cNvSpPr/>
          <p:nvPr/>
        </p:nvSpPr>
        <p:spPr>
          <a:xfrm>
            <a:off x="1885198" y="668715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52">
            <a:extLst>
              <a:ext uri="{FF2B5EF4-FFF2-40B4-BE49-F238E27FC236}">
                <a16:creationId xmlns:a16="http://schemas.microsoft.com/office/drawing/2014/main" id="{3E5670AB-1BC3-7E4F-9729-6ECD2830A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66381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0" name="직사각형 152">
            <a:extLst>
              <a:ext uri="{FF2B5EF4-FFF2-40B4-BE49-F238E27FC236}">
                <a16:creationId xmlns:a16="http://schemas.microsoft.com/office/drawing/2014/main" id="{825F9DE4-D2CF-5E45-AF03-237DAF350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5572432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31" name="직사각형 152">
            <a:extLst>
              <a:ext uri="{FF2B5EF4-FFF2-40B4-BE49-F238E27FC236}">
                <a16:creationId xmlns:a16="http://schemas.microsoft.com/office/drawing/2014/main" id="{11AEBEBB-778D-044D-BC66-7B3C3701D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557243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132" name="직선 연결선[R] 131">
            <a:extLst>
              <a:ext uri="{FF2B5EF4-FFF2-40B4-BE49-F238E27FC236}">
                <a16:creationId xmlns:a16="http://schemas.microsoft.com/office/drawing/2014/main" id="{968A7A39-DAA5-184B-B65C-E3F8178BA67A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[R] 132">
            <a:extLst>
              <a:ext uri="{FF2B5EF4-FFF2-40B4-BE49-F238E27FC236}">
                <a16:creationId xmlns:a16="http://schemas.microsoft.com/office/drawing/2014/main" id="{BAB85A30-3111-A24C-A83E-0B6AF55210EA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BAA5877-6318-5340-9A17-B8A23C781925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4958888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EC231E7D-28DB-F54C-9C0E-F7D0C2DCC7B7}"/>
              </a:ext>
            </a:extLst>
          </p:cNvPr>
          <p:cNvCxnSpPr/>
          <p:nvPr/>
        </p:nvCxnSpPr>
        <p:spPr>
          <a:xfrm>
            <a:off x="241769" y="5434716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4689F93-BE2B-3540-A065-018354A53439}"/>
              </a:ext>
            </a:extLst>
          </p:cNvPr>
          <p:cNvGrpSpPr/>
          <p:nvPr/>
        </p:nvGrpSpPr>
        <p:grpSpPr>
          <a:xfrm>
            <a:off x="3132809" y="6638177"/>
            <a:ext cx="214801" cy="197506"/>
            <a:chOff x="9246350" y="6101597"/>
            <a:chExt cx="470644" cy="432748"/>
          </a:xfrm>
        </p:grpSpPr>
        <p:sp>
          <p:nvSpPr>
            <p:cNvPr id="138" name="사다리꼴 53">
              <a:extLst>
                <a:ext uri="{FF2B5EF4-FFF2-40B4-BE49-F238E27FC236}">
                  <a16:creationId xmlns:a16="http://schemas.microsoft.com/office/drawing/2014/main" id="{2DEFBE6A-5C98-3348-9349-8B7F792BD5BC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F3B600A0-7CE7-8F4C-B5C9-AEF519C1D797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F676C189-5762-7D47-9EAC-14C8DA2FAA60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0" name="직선 연결선 56">
              <a:extLst>
                <a:ext uri="{FF2B5EF4-FFF2-40B4-BE49-F238E27FC236}">
                  <a16:creationId xmlns:a16="http://schemas.microsoft.com/office/drawing/2014/main" id="{3FD4733F-0C3E-5B4D-BEDB-84D1CB8C9ACD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타원 150">
            <a:extLst>
              <a:ext uri="{FF2B5EF4-FFF2-40B4-BE49-F238E27FC236}">
                <a16:creationId xmlns:a16="http://schemas.microsoft.com/office/drawing/2014/main" id="{F75E4183-3CE1-6543-B172-A2EA7501EA64}"/>
              </a:ext>
            </a:extLst>
          </p:cNvPr>
          <p:cNvSpPr/>
          <p:nvPr/>
        </p:nvSpPr>
        <p:spPr bwMode="auto">
          <a:xfrm>
            <a:off x="1344314" y="8755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직사각형 152">
            <a:extLst>
              <a:ext uri="{FF2B5EF4-FFF2-40B4-BE49-F238E27FC236}">
                <a16:creationId xmlns:a16="http://schemas.microsoft.com/office/drawing/2014/main" id="{AA0ECB26-8AE9-924D-9813-61E685157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10" y="3228188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AA6259A-9BF2-1742-9216-E6BD61637710}"/>
              </a:ext>
            </a:extLst>
          </p:cNvPr>
          <p:cNvSpPr>
            <a:spLocks/>
          </p:cNvSpPr>
          <p:nvPr/>
        </p:nvSpPr>
        <p:spPr bwMode="auto">
          <a:xfrm>
            <a:off x="4602525" y="3277131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6C837E8-6D11-CC45-9AD7-7D8B38C90790}"/>
              </a:ext>
            </a:extLst>
          </p:cNvPr>
          <p:cNvSpPr/>
          <p:nvPr/>
        </p:nvSpPr>
        <p:spPr>
          <a:xfrm>
            <a:off x="4822908" y="3256484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8983C62-B97F-B143-9167-5DF8454DC134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622697"/>
            <a:ext cx="5558389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790797D-9DB8-834D-AA3C-974F061FDC84}"/>
              </a:ext>
            </a:extLst>
          </p:cNvPr>
          <p:cNvGrpSpPr/>
          <p:nvPr/>
        </p:nvGrpSpPr>
        <p:grpSpPr>
          <a:xfrm rot="18782592">
            <a:off x="5639783" y="3638659"/>
            <a:ext cx="143394" cy="143394"/>
            <a:chOff x="9786410" y="3901395"/>
            <a:chExt cx="461336" cy="461336"/>
          </a:xfrm>
        </p:grpSpPr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D5D4091F-5F46-0442-9C2E-3AC7B2549979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7D94BEA4-1116-A14C-94D4-C10AEF1258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0C1F3C0-69EE-AD46-B4EE-C16FC25D82B9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3858791"/>
            <a:ext cx="5558389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69C0949-90D0-B144-B434-8551317506EF}"/>
              </a:ext>
            </a:extLst>
          </p:cNvPr>
          <p:cNvSpPr/>
          <p:nvPr/>
        </p:nvSpPr>
        <p:spPr>
          <a:xfrm>
            <a:off x="197778" y="3174187"/>
            <a:ext cx="5984099" cy="110945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D905111-A4AC-2941-B72C-BA8080EFCF39}"/>
              </a:ext>
            </a:extLst>
          </p:cNvPr>
          <p:cNvSpPr/>
          <p:nvPr/>
        </p:nvSpPr>
        <p:spPr bwMode="auto">
          <a:xfrm>
            <a:off x="148959" y="31646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EDEB011-F5E9-8B44-AE4E-895458E23BA6}"/>
              </a:ext>
            </a:extLst>
          </p:cNvPr>
          <p:cNvSpPr/>
          <p:nvPr/>
        </p:nvSpPr>
        <p:spPr bwMode="auto">
          <a:xfrm>
            <a:off x="2294209" y="337653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41AE2310-00F7-6E4B-9E07-852C22399183}"/>
              </a:ext>
            </a:extLst>
          </p:cNvPr>
          <p:cNvSpPr/>
          <p:nvPr/>
        </p:nvSpPr>
        <p:spPr bwMode="auto">
          <a:xfrm>
            <a:off x="4475849" y="320845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CD6F85E9-54E1-8442-B375-C4A8360366A1}"/>
              </a:ext>
            </a:extLst>
          </p:cNvPr>
          <p:cNvSpPr/>
          <p:nvPr/>
        </p:nvSpPr>
        <p:spPr bwMode="auto">
          <a:xfrm>
            <a:off x="294318" y="36124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6A5B7F0-EBC5-3648-BA5B-518A9068070E}"/>
              </a:ext>
            </a:extLst>
          </p:cNvPr>
          <p:cNvSpPr/>
          <p:nvPr/>
        </p:nvSpPr>
        <p:spPr bwMode="auto">
          <a:xfrm>
            <a:off x="1516921" y="397156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773A345-DE0E-434A-A758-52EA742645F1}"/>
              </a:ext>
            </a:extLst>
          </p:cNvPr>
          <p:cNvSpPr>
            <a:spLocks noChangeAspect="1"/>
          </p:cNvSpPr>
          <p:nvPr/>
        </p:nvSpPr>
        <p:spPr bwMode="auto">
          <a:xfrm>
            <a:off x="424910" y="4384680"/>
            <a:ext cx="5558389" cy="4335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6C81755-89D7-404D-9E99-41A30350B809}"/>
              </a:ext>
            </a:extLst>
          </p:cNvPr>
          <p:cNvGrpSpPr/>
          <p:nvPr/>
        </p:nvGrpSpPr>
        <p:grpSpPr>
          <a:xfrm>
            <a:off x="308473" y="6359919"/>
            <a:ext cx="5832000" cy="536826"/>
            <a:chOff x="308472" y="5974143"/>
            <a:chExt cx="7116897" cy="536826"/>
          </a:xfrm>
        </p:grpSpPr>
        <p:sp>
          <p:nvSpPr>
            <p:cNvPr id="168" name="자유형 167">
              <a:extLst>
                <a:ext uri="{FF2B5EF4-FFF2-40B4-BE49-F238E27FC236}">
                  <a16:creationId xmlns:a16="http://schemas.microsoft.com/office/drawing/2014/main" id="{24101312-FD99-CC43-9AD6-562505E42C0E}"/>
                </a:ext>
              </a:extLst>
            </p:cNvPr>
            <p:cNvSpPr/>
            <p:nvPr/>
          </p:nvSpPr>
          <p:spPr>
            <a:xfrm>
              <a:off x="308472" y="6103010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9" name="자유형 168">
              <a:extLst>
                <a:ext uri="{FF2B5EF4-FFF2-40B4-BE49-F238E27FC236}">
                  <a16:creationId xmlns:a16="http://schemas.microsoft.com/office/drawing/2014/main" id="{6B0F4140-C5E8-9947-A9CA-E81B0D4CAFB9}"/>
                </a:ext>
              </a:extLst>
            </p:cNvPr>
            <p:cNvSpPr/>
            <p:nvPr/>
          </p:nvSpPr>
          <p:spPr>
            <a:xfrm>
              <a:off x="308472" y="5974143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BCC8160-3055-A346-92B2-5D972F59F485}"/>
              </a:ext>
            </a:extLst>
          </p:cNvPr>
          <p:cNvSpPr>
            <a:spLocks noChangeAspect="1"/>
          </p:cNvSpPr>
          <p:nvPr/>
        </p:nvSpPr>
        <p:spPr bwMode="auto">
          <a:xfrm>
            <a:off x="3466718" y="4479745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84442D8-B448-DA49-A69C-82A28B9F0E02}"/>
              </a:ext>
            </a:extLst>
          </p:cNvPr>
          <p:cNvSpPr>
            <a:spLocks noChangeAspect="1"/>
          </p:cNvSpPr>
          <p:nvPr/>
        </p:nvSpPr>
        <p:spPr bwMode="auto">
          <a:xfrm>
            <a:off x="3959500" y="4479745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CB67D69-1D30-A84E-805C-4821EF95CDB3}"/>
              </a:ext>
            </a:extLst>
          </p:cNvPr>
          <p:cNvSpPr>
            <a:spLocks noChangeAspect="1"/>
          </p:cNvSpPr>
          <p:nvPr/>
        </p:nvSpPr>
        <p:spPr bwMode="auto">
          <a:xfrm>
            <a:off x="4452080" y="4479745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D3AC453-B64E-6E47-8DB3-CE3C2FF47A71}"/>
              </a:ext>
            </a:extLst>
          </p:cNvPr>
          <p:cNvSpPr>
            <a:spLocks noChangeAspect="1"/>
          </p:cNvSpPr>
          <p:nvPr/>
        </p:nvSpPr>
        <p:spPr bwMode="auto">
          <a:xfrm>
            <a:off x="5016660" y="4481536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74" name="직사각형 152">
            <a:extLst>
              <a:ext uri="{FF2B5EF4-FFF2-40B4-BE49-F238E27FC236}">
                <a16:creationId xmlns:a16="http://schemas.microsoft.com/office/drawing/2014/main" id="{5700E2D6-6B92-E844-9421-81889E39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948" y="450143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C6868CA-08A5-A74F-B018-40A986875669}"/>
              </a:ext>
            </a:extLst>
          </p:cNvPr>
          <p:cNvSpPr/>
          <p:nvPr/>
        </p:nvSpPr>
        <p:spPr>
          <a:xfrm>
            <a:off x="197778" y="4344773"/>
            <a:ext cx="5984099" cy="55982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89CBF5FF-2A3C-BD47-8884-2C64017D7161}"/>
              </a:ext>
            </a:extLst>
          </p:cNvPr>
          <p:cNvSpPr/>
          <p:nvPr/>
        </p:nvSpPr>
        <p:spPr bwMode="auto">
          <a:xfrm>
            <a:off x="140502" y="435647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2FA91815-0D75-5F47-8EB0-EC9ACC95CDF1}"/>
              </a:ext>
            </a:extLst>
          </p:cNvPr>
          <p:cNvSpPr/>
          <p:nvPr/>
        </p:nvSpPr>
        <p:spPr bwMode="auto">
          <a:xfrm>
            <a:off x="3379549" y="43933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384186FB-90DE-4749-9624-BFA4E89C851C}"/>
              </a:ext>
            </a:extLst>
          </p:cNvPr>
          <p:cNvSpPr/>
          <p:nvPr/>
        </p:nvSpPr>
        <p:spPr bwMode="auto">
          <a:xfrm>
            <a:off x="4985963" y="443132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8B615659-7D4C-3043-B643-9653DE4479FB}"/>
              </a:ext>
            </a:extLst>
          </p:cNvPr>
          <p:cNvSpPr/>
          <p:nvPr/>
        </p:nvSpPr>
        <p:spPr bwMode="auto">
          <a:xfrm>
            <a:off x="5754954" y="443702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718FC5D-7403-3341-8834-B6D9047EDCFD}"/>
              </a:ext>
            </a:extLst>
          </p:cNvPr>
          <p:cNvSpPr/>
          <p:nvPr/>
        </p:nvSpPr>
        <p:spPr>
          <a:xfrm>
            <a:off x="79088" y="558056"/>
            <a:ext cx="9019142" cy="629994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CBE0287A-F50B-994D-956A-94704B4AD049}"/>
              </a:ext>
            </a:extLst>
          </p:cNvPr>
          <p:cNvGrpSpPr/>
          <p:nvPr/>
        </p:nvGrpSpPr>
        <p:grpSpPr>
          <a:xfrm>
            <a:off x="2215649" y="563917"/>
            <a:ext cx="4987039" cy="1075718"/>
            <a:chOff x="9451748" y="4314625"/>
            <a:chExt cx="4987039" cy="1075718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34BD7CE-1A90-1E4F-B485-A7744D04697A}"/>
                </a:ext>
              </a:extLst>
            </p:cNvPr>
            <p:cNvSpPr/>
            <p:nvPr/>
          </p:nvSpPr>
          <p:spPr>
            <a:xfrm>
              <a:off x="9451748" y="4314625"/>
              <a:ext cx="4987039" cy="10757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9F13265-022B-264C-B8AD-F47C2581CF6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61143" y="4655796"/>
              <a:ext cx="3568247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사은품의 수량이 부족합니다</a:t>
              </a:r>
              <a:r>
                <a:rPr lang="en-US" altLang="ko-KR" sz="1000" dirty="0">
                  <a:latin typeface="Trebuchet MS" pitchFamily="34" charset="0"/>
                </a:rPr>
                <a:t>.</a:t>
              </a:r>
            </a:p>
          </p:txBody>
        </p:sp>
      </p:grpSp>
      <p:graphicFrame>
        <p:nvGraphicFramePr>
          <p:cNvPr id="188" name="Group 90">
            <a:extLst>
              <a:ext uri="{FF2B5EF4-FFF2-40B4-BE49-F238E27FC236}">
                <a16:creationId xmlns:a16="http://schemas.microsoft.com/office/drawing/2014/main" id="{70E37489-EDD5-F74B-AA26-70B81B80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14269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CT_011000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189" name="타원 188">
            <a:extLst>
              <a:ext uri="{FF2B5EF4-FFF2-40B4-BE49-F238E27FC236}">
                <a16:creationId xmlns:a16="http://schemas.microsoft.com/office/drawing/2014/main" id="{37D6D187-CD94-BC46-869B-8663FB1F51BB}"/>
              </a:ext>
            </a:extLst>
          </p:cNvPr>
          <p:cNvSpPr/>
          <p:nvPr/>
        </p:nvSpPr>
        <p:spPr bwMode="auto">
          <a:xfrm>
            <a:off x="2215981" y="5759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90" name="직사각형 152">
            <a:extLst>
              <a:ext uri="{FF2B5EF4-FFF2-40B4-BE49-F238E27FC236}">
                <a16:creationId xmlns:a16="http://schemas.microsoft.com/office/drawing/2014/main" id="{A1EE3C82-12C0-E24E-B721-E579BC596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700" y="60428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DF21D77-CB9F-9844-A941-4BA3D0917C77}"/>
              </a:ext>
            </a:extLst>
          </p:cNvPr>
          <p:cNvSpPr/>
          <p:nvPr/>
        </p:nvSpPr>
        <p:spPr bwMode="auto">
          <a:xfrm>
            <a:off x="6801404" y="5580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6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89428"/>
              </p:ext>
            </p:extLst>
          </p:nvPr>
        </p:nvGraphicFramePr>
        <p:xfrm>
          <a:off x="9269501" y="558056"/>
          <a:ext cx="2676438" cy="5394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CT_010200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로그인 상태에서만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상태에서 클릭 시 위시리스트에 저장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상태에서 클릭 시 위시리스트에서 삭제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Default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대표 이미지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04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현재 이미지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전체 이미지 형식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45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이미지 보기 네비게이션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4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상품명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 영역의 가로 사이즈를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상풍명이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길어져 벗어날 경우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줄바꿈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3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121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상품 상세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(PDP)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918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선택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현재 상품이 보유한 사이즈 옵션 모두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 사이즈 포함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품절 사이는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Gray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처리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43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수량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직접 입력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숫자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–”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통한 수량 증감 가능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구매가능수량 초과 시 하단에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수치표기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최대 구매가능수량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50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옵션변경되며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완료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옵션이 변경되었습니다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450721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옵션변경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4C13EBD-A87B-4E4A-A3FC-EC968496C551}"/>
              </a:ext>
            </a:extLst>
          </p:cNvPr>
          <p:cNvCxnSpPr/>
          <p:nvPr/>
        </p:nvCxnSpPr>
        <p:spPr>
          <a:xfrm>
            <a:off x="241769" y="5844856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4179671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4368236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4179671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/>
          <p:nvPr/>
        </p:nvCxnSpPr>
        <p:spPr bwMode="auto">
          <a:xfrm flipV="1">
            <a:off x="1568314" y="4179671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45094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4179671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5517664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5566646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스톱워치">
            <a:extLst>
              <a:ext uri="{FF2B5EF4-FFF2-40B4-BE49-F238E27FC236}">
                <a16:creationId xmlns:a16="http://schemas.microsoft.com/office/drawing/2014/main" id="{B99B1593-A59E-364C-A742-FA3E23CAC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5509880"/>
            <a:ext cx="226798" cy="226798"/>
          </a:xfrm>
          <a:prstGeom prst="rect">
            <a:avLst/>
          </a:prstGeom>
        </p:spPr>
      </p:pic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5517664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4175794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4175794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1CEAF-C1D6-3145-AC1B-8028735ADBB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3466115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DFCD782-77D7-AE44-AF05-93527414C6DB}"/>
              </a:ext>
            </a:extLst>
          </p:cNvPr>
          <p:cNvCxnSpPr/>
          <p:nvPr/>
        </p:nvCxnSpPr>
        <p:spPr>
          <a:xfrm>
            <a:off x="241769" y="400347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8D0E78-C004-3547-9078-FA5686548B10}"/>
              </a:ext>
            </a:extLst>
          </p:cNvPr>
          <p:cNvSpPr/>
          <p:nvPr/>
        </p:nvSpPr>
        <p:spPr>
          <a:xfrm>
            <a:off x="249737" y="558056"/>
            <a:ext cx="8852787" cy="60277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3BD27AB-73D5-4347-A8B5-C0E90E8EA491}"/>
              </a:ext>
            </a:extLst>
          </p:cNvPr>
          <p:cNvGrpSpPr/>
          <p:nvPr/>
        </p:nvGrpSpPr>
        <p:grpSpPr>
          <a:xfrm>
            <a:off x="788654" y="1039676"/>
            <a:ext cx="7796767" cy="4948250"/>
            <a:chOff x="9542067" y="1136046"/>
            <a:chExt cx="7796767" cy="4948250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69CAE1B-1713-B84C-9A85-B6A05EB62EE8}"/>
                </a:ext>
              </a:extLst>
            </p:cNvPr>
            <p:cNvSpPr/>
            <p:nvPr/>
          </p:nvSpPr>
          <p:spPr>
            <a:xfrm>
              <a:off x="9542067" y="1136046"/>
              <a:ext cx="7796767" cy="49482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2A8671F-22B6-8442-A7F6-2EBEC45AEC14}"/>
                </a:ext>
              </a:extLst>
            </p:cNvPr>
            <p:cNvSpPr/>
            <p:nvPr/>
          </p:nvSpPr>
          <p:spPr>
            <a:xfrm>
              <a:off x="9752282" y="1461655"/>
              <a:ext cx="3227856" cy="431505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IMG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BA6A696-86C4-AD42-8290-5207ED72279F}"/>
                </a:ext>
              </a:extLst>
            </p:cNvPr>
            <p:cNvSpPr/>
            <p:nvPr/>
          </p:nvSpPr>
          <p:spPr>
            <a:xfrm>
              <a:off x="13348494" y="2157833"/>
              <a:ext cx="29928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900" b="1" dirty="0">
                  <a:solidFill>
                    <a:srgbClr val="000000"/>
                  </a:solidFill>
                  <a:latin typeface="+mn-ea"/>
                  <a:ea typeface="+mn-ea"/>
                </a:rPr>
                <a:t>사이즈</a:t>
              </a:r>
              <a:endParaRPr lang="en-US" altLang="ko-KR" sz="900" b="1" dirty="0">
                <a:latin typeface="+mn-ea"/>
                <a:ea typeface="+mn-ea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9109D06-CDA9-6244-B78E-3D6A28A16552}"/>
                </a:ext>
              </a:extLst>
            </p:cNvPr>
            <p:cNvSpPr/>
            <p:nvPr/>
          </p:nvSpPr>
          <p:spPr>
            <a:xfrm>
              <a:off x="13426239" y="2432044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220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1871E39-E14D-5541-AD2F-F93BA1B15B01}"/>
                </a:ext>
              </a:extLst>
            </p:cNvPr>
            <p:cNvSpPr/>
            <p:nvPr/>
          </p:nvSpPr>
          <p:spPr>
            <a:xfrm>
              <a:off x="14079366" y="2432044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230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E8853B0-E38B-AB40-87A0-8F75F4E33A1A}"/>
                </a:ext>
              </a:extLst>
            </p:cNvPr>
            <p:cNvSpPr/>
            <p:nvPr/>
          </p:nvSpPr>
          <p:spPr>
            <a:xfrm>
              <a:off x="14732493" y="2432044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240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495BB0AA-A675-0A4C-A803-A45BA17A4CC7}"/>
                </a:ext>
              </a:extLst>
            </p:cNvPr>
            <p:cNvSpPr/>
            <p:nvPr/>
          </p:nvSpPr>
          <p:spPr>
            <a:xfrm>
              <a:off x="15385620" y="2432044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250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7E70B04-8C96-AB49-B122-C6438D6A7262}"/>
                </a:ext>
              </a:extLst>
            </p:cNvPr>
            <p:cNvSpPr/>
            <p:nvPr/>
          </p:nvSpPr>
          <p:spPr>
            <a:xfrm>
              <a:off x="13370101" y="3096027"/>
              <a:ext cx="51755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  <a:ea typeface="+mn-ea"/>
                </a:rPr>
                <a:t>수량</a:t>
              </a:r>
              <a:endParaRPr lang="en-US" altLang="ko-KR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138B5D4-836C-B243-8A4B-8706DA1006A9}"/>
                </a:ext>
              </a:extLst>
            </p:cNvPr>
            <p:cNvSpPr/>
            <p:nvPr/>
          </p:nvSpPr>
          <p:spPr>
            <a:xfrm>
              <a:off x="13417974" y="5428721"/>
              <a:ext cx="3291304" cy="3479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옵션변경하기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EC70781-D7F6-F248-89AB-1A5B8381F2E9}"/>
                </a:ext>
              </a:extLst>
            </p:cNvPr>
            <p:cNvSpPr/>
            <p:nvPr/>
          </p:nvSpPr>
          <p:spPr>
            <a:xfrm>
              <a:off x="16996218" y="1215434"/>
              <a:ext cx="33013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ko-KR" sz="1000" b="1" dirty="0">
                  <a:solidFill>
                    <a:srgbClr val="000000"/>
                  </a:solidFill>
                  <a:latin typeface="+mn-ea"/>
                  <a:ea typeface="+mn-ea"/>
                </a:rPr>
                <a:t>X</a:t>
              </a:r>
              <a:endParaRPr lang="en-US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05" name="하트 2">
              <a:extLst>
                <a:ext uri="{FF2B5EF4-FFF2-40B4-BE49-F238E27FC236}">
                  <a16:creationId xmlns:a16="http://schemas.microsoft.com/office/drawing/2014/main" id="{DF0FE56C-A845-D947-B059-2E981680A226}"/>
                </a:ext>
              </a:extLst>
            </p:cNvPr>
            <p:cNvSpPr/>
            <p:nvPr/>
          </p:nvSpPr>
          <p:spPr>
            <a:xfrm>
              <a:off x="9833526" y="1554586"/>
              <a:ext cx="136664" cy="135013"/>
            </a:xfrm>
            <a:prstGeom prst="hear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4DD9A1F-9E8A-F945-A037-817A436F0050}"/>
                </a:ext>
              </a:extLst>
            </p:cNvPr>
            <p:cNvSpPr/>
            <p:nvPr/>
          </p:nvSpPr>
          <p:spPr>
            <a:xfrm>
              <a:off x="9752282" y="5499230"/>
              <a:ext cx="403746" cy="2400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ko-KR" sz="900" dirty="0">
                  <a:solidFill>
                    <a:srgbClr val="000000"/>
                  </a:solidFill>
                  <a:latin typeface="+mn-ea"/>
                  <a:ea typeface="+mn-ea"/>
                </a:rPr>
                <a:t>1/7</a:t>
              </a:r>
              <a:endParaRPr lang="en-US" altLang="ko-KR" sz="900" dirty="0">
                <a:latin typeface="+mn-ea"/>
                <a:ea typeface="+mn-ea"/>
              </a:endParaRPr>
            </a:p>
          </p:txBody>
        </p:sp>
        <p:cxnSp>
          <p:nvCxnSpPr>
            <p:cNvPr id="107" name="직선 연결선 12">
              <a:extLst>
                <a:ext uri="{FF2B5EF4-FFF2-40B4-BE49-F238E27FC236}">
                  <a16:creationId xmlns:a16="http://schemas.microsoft.com/office/drawing/2014/main" id="{12B9F254-F8E8-5345-AF46-F2E6A2A87205}"/>
                </a:ext>
              </a:extLst>
            </p:cNvPr>
            <p:cNvCxnSpPr/>
            <p:nvPr/>
          </p:nvCxnSpPr>
          <p:spPr>
            <a:xfrm>
              <a:off x="10146450" y="5634152"/>
              <a:ext cx="324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2">
              <a:extLst>
                <a:ext uri="{FF2B5EF4-FFF2-40B4-BE49-F238E27FC236}">
                  <a16:creationId xmlns:a16="http://schemas.microsoft.com/office/drawing/2014/main" id="{06779DAF-583F-E74F-9DCF-25AD4FD9FD8D}"/>
                </a:ext>
              </a:extLst>
            </p:cNvPr>
            <p:cNvCxnSpPr/>
            <p:nvPr/>
          </p:nvCxnSpPr>
          <p:spPr>
            <a:xfrm>
              <a:off x="10506490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2">
              <a:extLst>
                <a:ext uri="{FF2B5EF4-FFF2-40B4-BE49-F238E27FC236}">
                  <a16:creationId xmlns:a16="http://schemas.microsoft.com/office/drawing/2014/main" id="{AA08BCF0-B97E-5445-9E4A-C57B3C6A560A}"/>
                </a:ext>
              </a:extLst>
            </p:cNvPr>
            <p:cNvCxnSpPr/>
            <p:nvPr/>
          </p:nvCxnSpPr>
          <p:spPr>
            <a:xfrm>
              <a:off x="10866530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2">
              <a:extLst>
                <a:ext uri="{FF2B5EF4-FFF2-40B4-BE49-F238E27FC236}">
                  <a16:creationId xmlns:a16="http://schemas.microsoft.com/office/drawing/2014/main" id="{8C961BB8-5F2A-3E46-8DF5-E707F9FFE43F}"/>
                </a:ext>
              </a:extLst>
            </p:cNvPr>
            <p:cNvCxnSpPr/>
            <p:nvPr/>
          </p:nvCxnSpPr>
          <p:spPr>
            <a:xfrm>
              <a:off x="11216223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2">
              <a:extLst>
                <a:ext uri="{FF2B5EF4-FFF2-40B4-BE49-F238E27FC236}">
                  <a16:creationId xmlns:a16="http://schemas.microsoft.com/office/drawing/2014/main" id="{B39FF4AB-B7C2-FF48-A9A9-C92ED5D7E8D1}"/>
                </a:ext>
              </a:extLst>
            </p:cNvPr>
            <p:cNvCxnSpPr/>
            <p:nvPr/>
          </p:nvCxnSpPr>
          <p:spPr>
            <a:xfrm>
              <a:off x="11576263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2">
              <a:extLst>
                <a:ext uri="{FF2B5EF4-FFF2-40B4-BE49-F238E27FC236}">
                  <a16:creationId xmlns:a16="http://schemas.microsoft.com/office/drawing/2014/main" id="{E770A607-12CD-A146-BF2E-91C5622ED50D}"/>
                </a:ext>
              </a:extLst>
            </p:cNvPr>
            <p:cNvCxnSpPr/>
            <p:nvPr/>
          </p:nvCxnSpPr>
          <p:spPr>
            <a:xfrm>
              <a:off x="11946650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2">
              <a:extLst>
                <a:ext uri="{FF2B5EF4-FFF2-40B4-BE49-F238E27FC236}">
                  <a16:creationId xmlns:a16="http://schemas.microsoft.com/office/drawing/2014/main" id="{C6F9FC4E-982C-3040-AA0D-D0DAD7DA2AEC}"/>
                </a:ext>
              </a:extLst>
            </p:cNvPr>
            <p:cNvCxnSpPr/>
            <p:nvPr/>
          </p:nvCxnSpPr>
          <p:spPr>
            <a:xfrm>
              <a:off x="12306690" y="5634152"/>
              <a:ext cx="324000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5136283-5B72-5340-BEEF-4BEC51C6A0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387020" y="1461655"/>
              <a:ext cx="2690946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latinLnBrk="0" hangingPunct="0"/>
              <a:r>
                <a:rPr lang="ko-KR" altLang="en-US" sz="900" dirty="0" err="1">
                  <a:latin typeface="Trebuchet MS" pitchFamily="34" charset="0"/>
                </a:rPr>
                <a:t>척테일러</a:t>
              </a:r>
              <a:r>
                <a:rPr lang="ko-KR" altLang="en-US" sz="900" dirty="0">
                  <a:latin typeface="Trebuchet MS" pitchFamily="34" charset="0"/>
                </a:rPr>
                <a:t> 올스타 클래식 </a:t>
              </a:r>
              <a:r>
                <a:rPr lang="ko-KR" altLang="en-US" sz="900" dirty="0" err="1">
                  <a:latin typeface="Trebuchet MS" pitchFamily="34" charset="0"/>
                </a:rPr>
                <a:t>레더</a:t>
              </a:r>
              <a:endParaRPr lang="en-US" altLang="ko-KR" sz="900" dirty="0">
                <a:latin typeface="Trebuchet MS" pitchFamily="34" charset="0"/>
              </a:endParaRPr>
            </a:p>
            <a:p>
              <a:pPr eaLnBrk="0" latinLnBrk="0" hangingPunct="0"/>
              <a:r>
                <a:rPr lang="en-US" altLang="ko-KR" sz="1200" b="1" strike="sngStrike" dirty="0">
                  <a:latin typeface="Trebuchet MS" pitchFamily="34" charset="0"/>
                </a:rPr>
                <a:t>69,000</a:t>
              </a:r>
              <a:r>
                <a:rPr lang="ko-KR" altLang="en-US" sz="1200" b="1" strike="sngStrike" dirty="0">
                  <a:latin typeface="Trebuchet MS" pitchFamily="34" charset="0"/>
                </a:rPr>
                <a:t>원</a:t>
              </a:r>
              <a:r>
                <a:rPr lang="ko-KR" altLang="en-US" sz="1200" b="1" dirty="0">
                  <a:latin typeface="Trebuchet MS" pitchFamily="34" charset="0"/>
                </a:rPr>
                <a:t> </a:t>
              </a:r>
              <a:r>
                <a:rPr lang="en-US" altLang="ko-KR" sz="1200" b="1" dirty="0">
                  <a:latin typeface="Trebuchet MS" pitchFamily="34" charset="0"/>
                </a:rPr>
                <a:t>55,200</a:t>
              </a:r>
              <a:r>
                <a:rPr lang="ko-KR" altLang="en-US" sz="1200" b="1" dirty="0">
                  <a:latin typeface="Trebuchet MS" pitchFamily="34" charset="0"/>
                </a:rPr>
                <a:t>원</a:t>
              </a:r>
              <a:r>
                <a:rPr lang="ko-KR" altLang="en-US" sz="900" dirty="0">
                  <a:latin typeface="Trebuchet MS" pitchFamily="34" charset="0"/>
                </a:rPr>
                <a:t> </a:t>
              </a:r>
              <a:r>
                <a:rPr lang="en-US" altLang="ko-KR" sz="900" dirty="0">
                  <a:latin typeface="Trebuchet MS" pitchFamily="34" charset="0"/>
                </a:rPr>
                <a:t>(20%)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6922EAE-00C7-284C-BB49-D485FB6CA922}"/>
                </a:ext>
              </a:extLst>
            </p:cNvPr>
            <p:cNvSpPr/>
            <p:nvPr/>
          </p:nvSpPr>
          <p:spPr>
            <a:xfrm>
              <a:off x="15245888" y="1622469"/>
              <a:ext cx="92551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800" u="sng" dirty="0">
                  <a:solidFill>
                    <a:srgbClr val="000000"/>
                  </a:solidFill>
                  <a:latin typeface="+mn-ea"/>
                  <a:ea typeface="+mn-ea"/>
                </a:rPr>
                <a:t>자세히 보기</a:t>
              </a:r>
              <a:endParaRPr lang="en-US" altLang="ko-KR" sz="800" u="sng" dirty="0">
                <a:latin typeface="+mn-ea"/>
                <a:ea typeface="+mn-ea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8F102EC-6FDD-864F-8345-5168C86380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34093" y="3090503"/>
              <a:ext cx="492580" cy="255451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1000" i="1" dirty="0">
                  <a:latin typeface="Trebuchet MS" pitchFamily="34" charset="0"/>
                </a:rPr>
                <a:t>1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56F41E9-5166-BC4E-B5C8-BD2948DC1B6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426875" y="3090503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-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7466D3D-0BE7-BD49-8462-345040F166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919455" y="3090503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+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8070FF6-DCBB-E640-886D-CCAB91437B74}"/>
                </a:ext>
              </a:extLst>
            </p:cNvPr>
            <p:cNvSpPr/>
            <p:nvPr/>
          </p:nvSpPr>
          <p:spPr>
            <a:xfrm>
              <a:off x="16038747" y="2431151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260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타원 121">
            <a:extLst>
              <a:ext uri="{FF2B5EF4-FFF2-40B4-BE49-F238E27FC236}">
                <a16:creationId xmlns:a16="http://schemas.microsoft.com/office/drawing/2014/main" id="{E94AA1E3-A37E-5242-8A5A-8F8F8D88B264}"/>
              </a:ext>
            </a:extLst>
          </p:cNvPr>
          <p:cNvSpPr/>
          <p:nvPr/>
        </p:nvSpPr>
        <p:spPr bwMode="auto">
          <a:xfrm>
            <a:off x="1212601" y="139099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3" name="하트 2">
            <a:extLst>
              <a:ext uri="{FF2B5EF4-FFF2-40B4-BE49-F238E27FC236}">
                <a16:creationId xmlns:a16="http://schemas.microsoft.com/office/drawing/2014/main" id="{AA030C64-55A3-9241-9DED-E17C1344FDA9}"/>
              </a:ext>
            </a:extLst>
          </p:cNvPr>
          <p:cNvSpPr/>
          <p:nvPr/>
        </p:nvSpPr>
        <p:spPr>
          <a:xfrm>
            <a:off x="9581509" y="1673807"/>
            <a:ext cx="136664" cy="135013"/>
          </a:xfrm>
          <a:prstGeom prst="hear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하트 2">
            <a:extLst>
              <a:ext uri="{FF2B5EF4-FFF2-40B4-BE49-F238E27FC236}">
                <a16:creationId xmlns:a16="http://schemas.microsoft.com/office/drawing/2014/main" id="{F17AAD83-3C65-BC43-835A-66B2198CF7F6}"/>
              </a:ext>
            </a:extLst>
          </p:cNvPr>
          <p:cNvSpPr/>
          <p:nvPr/>
        </p:nvSpPr>
        <p:spPr>
          <a:xfrm>
            <a:off x="9581509" y="998732"/>
            <a:ext cx="136664" cy="135013"/>
          </a:xfrm>
          <a:prstGeom prst="hear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57CF213-0046-B24F-906A-7ED78A175B6F}"/>
              </a:ext>
            </a:extLst>
          </p:cNvPr>
          <p:cNvSpPr/>
          <p:nvPr/>
        </p:nvSpPr>
        <p:spPr bwMode="auto">
          <a:xfrm>
            <a:off x="2355189" y="33501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4D7725B-0004-6444-AD1D-0EA07400DC54}"/>
              </a:ext>
            </a:extLst>
          </p:cNvPr>
          <p:cNvSpPr/>
          <p:nvPr/>
        </p:nvSpPr>
        <p:spPr bwMode="auto">
          <a:xfrm>
            <a:off x="984863" y="533235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9874BE9-DDAE-8845-9EE6-68454BDD4133}"/>
              </a:ext>
            </a:extLst>
          </p:cNvPr>
          <p:cNvSpPr/>
          <p:nvPr/>
        </p:nvSpPr>
        <p:spPr bwMode="auto">
          <a:xfrm>
            <a:off x="1314844" y="53310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6C36D27-FF7E-B849-9BB5-7314009F0ACE}"/>
              </a:ext>
            </a:extLst>
          </p:cNvPr>
          <p:cNvSpPr/>
          <p:nvPr/>
        </p:nvSpPr>
        <p:spPr bwMode="auto">
          <a:xfrm>
            <a:off x="4586368" y="125289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F6BDAB5-2CA2-1F42-BB98-EAFCC9D3528B}"/>
              </a:ext>
            </a:extLst>
          </p:cNvPr>
          <p:cNvSpPr/>
          <p:nvPr/>
        </p:nvSpPr>
        <p:spPr bwMode="auto">
          <a:xfrm>
            <a:off x="4498683" y="15393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14479559-8C45-0A4F-81E9-C42E8AFFA6CB}"/>
              </a:ext>
            </a:extLst>
          </p:cNvPr>
          <p:cNvSpPr/>
          <p:nvPr/>
        </p:nvSpPr>
        <p:spPr bwMode="auto">
          <a:xfrm>
            <a:off x="7067643" y="147215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87B83F7-72B1-FB4B-A311-14C0F8763DFD}"/>
              </a:ext>
            </a:extLst>
          </p:cNvPr>
          <p:cNvSpPr/>
          <p:nvPr/>
        </p:nvSpPr>
        <p:spPr bwMode="auto">
          <a:xfrm>
            <a:off x="4498683" y="20546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1DA31E7B-F22D-8241-A4A1-4B07E040A04B}"/>
              </a:ext>
            </a:extLst>
          </p:cNvPr>
          <p:cNvSpPr/>
          <p:nvPr/>
        </p:nvSpPr>
        <p:spPr bwMode="auto">
          <a:xfrm>
            <a:off x="4981693" y="29229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9088B29A-0B5A-4141-971E-E43FD497E7F4}"/>
              </a:ext>
            </a:extLst>
          </p:cNvPr>
          <p:cNvSpPr/>
          <p:nvPr/>
        </p:nvSpPr>
        <p:spPr bwMode="auto">
          <a:xfrm>
            <a:off x="4584221" y="532348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47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미리보기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4C13EBD-A87B-4E4A-A3FC-EC968496C551}"/>
              </a:ext>
            </a:extLst>
          </p:cNvPr>
          <p:cNvCxnSpPr/>
          <p:nvPr/>
        </p:nvCxnSpPr>
        <p:spPr>
          <a:xfrm>
            <a:off x="241769" y="5844856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C12499-5B31-8042-985C-3D53E610C590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4179671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F9B32B75-3852-7F42-A3C1-94BE03AAD29B}"/>
              </a:ext>
            </a:extLst>
          </p:cNvPr>
          <p:cNvCxnSpPr/>
          <p:nvPr/>
        </p:nvCxnSpPr>
        <p:spPr bwMode="auto">
          <a:xfrm>
            <a:off x="425370" y="4368236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6" name="직사각형 152">
            <a:extLst>
              <a:ext uri="{FF2B5EF4-FFF2-40B4-BE49-F238E27FC236}">
                <a16:creationId xmlns:a16="http://schemas.microsoft.com/office/drawing/2014/main" id="{9ACB7828-C485-0F43-9320-C0BE5D3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4179671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38" name="직선 연결선 43">
            <a:extLst>
              <a:ext uri="{FF2B5EF4-FFF2-40B4-BE49-F238E27FC236}">
                <a16:creationId xmlns:a16="http://schemas.microsoft.com/office/drawing/2014/main" id="{13727686-EE0B-3D46-BC8A-0087F3819883}"/>
              </a:ext>
            </a:extLst>
          </p:cNvPr>
          <p:cNvCxnSpPr/>
          <p:nvPr/>
        </p:nvCxnSpPr>
        <p:spPr bwMode="auto">
          <a:xfrm flipV="1">
            <a:off x="1568314" y="4179671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8597573D-8D9A-8E48-8F4F-194461F47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450944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0438E6EC-E2B7-FD41-AE4A-C151F7A70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4179671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CED29720-6BE7-C249-BAE5-C4E66A53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5517664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2" name="하트 2">
            <a:extLst>
              <a:ext uri="{FF2B5EF4-FFF2-40B4-BE49-F238E27FC236}">
                <a16:creationId xmlns:a16="http://schemas.microsoft.com/office/drawing/2014/main" id="{EFB69BD8-CAFF-8F4B-83E9-843CB73C9ABF}"/>
              </a:ext>
            </a:extLst>
          </p:cNvPr>
          <p:cNvSpPr/>
          <p:nvPr/>
        </p:nvSpPr>
        <p:spPr>
          <a:xfrm>
            <a:off x="1885198" y="5566646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스톱워치">
            <a:extLst>
              <a:ext uri="{FF2B5EF4-FFF2-40B4-BE49-F238E27FC236}">
                <a16:creationId xmlns:a16="http://schemas.microsoft.com/office/drawing/2014/main" id="{B99B1593-A59E-364C-A742-FA3E23CAC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5509880"/>
            <a:ext cx="226798" cy="226798"/>
          </a:xfrm>
          <a:prstGeom prst="rect">
            <a:avLst/>
          </a:prstGeom>
        </p:spPr>
      </p:pic>
      <p:sp>
        <p:nvSpPr>
          <p:cNvPr id="44" name="직사각형 152">
            <a:extLst>
              <a:ext uri="{FF2B5EF4-FFF2-40B4-BE49-F238E27FC236}">
                <a16:creationId xmlns:a16="http://schemas.microsoft.com/office/drawing/2014/main" id="{7202AC33-50C0-824F-A8EB-055DC608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5517664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D8196B1-7EE5-8D4C-A09C-DD470B53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4175794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F5B3D1BD-1F0A-404E-B836-3BFEEC571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4175794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E61CEAF-C1D6-3145-AC1B-8028735ADBB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5" y="3466115"/>
            <a:ext cx="20288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나중에 구매하기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4DFCD782-77D7-AE44-AF05-93527414C6DB}"/>
              </a:ext>
            </a:extLst>
          </p:cNvPr>
          <p:cNvCxnSpPr/>
          <p:nvPr/>
        </p:nvCxnSpPr>
        <p:spPr>
          <a:xfrm>
            <a:off x="241769" y="400347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8D0E78-C004-3547-9078-FA5686548B10}"/>
              </a:ext>
            </a:extLst>
          </p:cNvPr>
          <p:cNvSpPr/>
          <p:nvPr/>
        </p:nvSpPr>
        <p:spPr>
          <a:xfrm>
            <a:off x="249737" y="558056"/>
            <a:ext cx="8852787" cy="60277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5799C7B-5B99-1341-B70F-5C761EC5F74C}"/>
              </a:ext>
            </a:extLst>
          </p:cNvPr>
          <p:cNvGrpSpPr/>
          <p:nvPr/>
        </p:nvGrpSpPr>
        <p:grpSpPr>
          <a:xfrm>
            <a:off x="785410" y="1046035"/>
            <a:ext cx="7796767" cy="4948250"/>
            <a:chOff x="1814691" y="6892937"/>
            <a:chExt cx="7796767" cy="49482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EAFE8A6-0E3F-9D41-8520-D5E2D54DFA8C}"/>
                </a:ext>
              </a:extLst>
            </p:cNvPr>
            <p:cNvGrpSpPr/>
            <p:nvPr/>
          </p:nvGrpSpPr>
          <p:grpSpPr>
            <a:xfrm>
              <a:off x="1814691" y="6892937"/>
              <a:ext cx="7796767" cy="4948250"/>
              <a:chOff x="9542067" y="1136046"/>
              <a:chExt cx="7796767" cy="4948250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BEE86282-8EB9-7E46-9CA7-8E6DCA6BC994}"/>
                  </a:ext>
                </a:extLst>
              </p:cNvPr>
              <p:cNvSpPr/>
              <p:nvPr/>
            </p:nvSpPr>
            <p:spPr>
              <a:xfrm>
                <a:off x="9542067" y="1136046"/>
                <a:ext cx="7796767" cy="494825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181EEAE-33B4-CC45-923A-B1015705EB7D}"/>
                  </a:ext>
                </a:extLst>
              </p:cNvPr>
              <p:cNvSpPr/>
              <p:nvPr/>
            </p:nvSpPr>
            <p:spPr>
              <a:xfrm>
                <a:off x="9752282" y="1461655"/>
                <a:ext cx="3227856" cy="431505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IMG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85099365-A846-6242-ADFC-70996AB100E0}"/>
                  </a:ext>
                </a:extLst>
              </p:cNvPr>
              <p:cNvSpPr/>
              <p:nvPr/>
            </p:nvSpPr>
            <p:spPr>
              <a:xfrm>
                <a:off x="16996218" y="1215434"/>
                <a:ext cx="33013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/>
                <a:r>
                  <a:rPr lang="en-US" altLang="ko-KR" sz="10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X</a:t>
                </a:r>
                <a:endParaRPr lang="en-US" altLang="ko-KR" sz="10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3" name="하트 2">
                <a:extLst>
                  <a:ext uri="{FF2B5EF4-FFF2-40B4-BE49-F238E27FC236}">
                    <a16:creationId xmlns:a16="http://schemas.microsoft.com/office/drawing/2014/main" id="{0E4FB64F-6411-294B-A4C0-11C14F2FC093}"/>
                  </a:ext>
                </a:extLst>
              </p:cNvPr>
              <p:cNvSpPr/>
              <p:nvPr/>
            </p:nvSpPr>
            <p:spPr>
              <a:xfrm>
                <a:off x="9833526" y="1554586"/>
                <a:ext cx="136664" cy="135013"/>
              </a:xfrm>
              <a:prstGeom prst="hear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5D39D795-625B-EA48-A08C-C4EE02645C94}"/>
                  </a:ext>
                </a:extLst>
              </p:cNvPr>
              <p:cNvSpPr/>
              <p:nvPr/>
            </p:nvSpPr>
            <p:spPr>
              <a:xfrm>
                <a:off x="9752282" y="5499230"/>
                <a:ext cx="403746" cy="240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ko-KR" sz="900" dirty="0">
                    <a:solidFill>
                      <a:srgbClr val="000000"/>
                    </a:solidFill>
                    <a:latin typeface="+mn-ea"/>
                    <a:ea typeface="+mn-ea"/>
                  </a:rPr>
                  <a:t>1/7</a:t>
                </a:r>
                <a:endParaRPr lang="en-US" altLang="ko-KR" sz="900" dirty="0">
                  <a:latin typeface="+mn-ea"/>
                  <a:ea typeface="+mn-ea"/>
                </a:endParaRPr>
              </a:p>
            </p:txBody>
          </p:sp>
          <p:cxnSp>
            <p:nvCxnSpPr>
              <p:cNvPr id="126" name="직선 연결선 12">
                <a:extLst>
                  <a:ext uri="{FF2B5EF4-FFF2-40B4-BE49-F238E27FC236}">
                    <a16:creationId xmlns:a16="http://schemas.microsoft.com/office/drawing/2014/main" id="{F8576B1D-2861-A341-8EA9-308CDC044334}"/>
                  </a:ext>
                </a:extLst>
              </p:cNvPr>
              <p:cNvCxnSpPr/>
              <p:nvPr/>
            </p:nvCxnSpPr>
            <p:spPr>
              <a:xfrm>
                <a:off x="10146450" y="5634152"/>
                <a:ext cx="32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">
                <a:extLst>
                  <a:ext uri="{FF2B5EF4-FFF2-40B4-BE49-F238E27FC236}">
                    <a16:creationId xmlns:a16="http://schemas.microsoft.com/office/drawing/2014/main" id="{641E6497-5E81-4544-8F2D-E930294D0FF9}"/>
                  </a:ext>
                </a:extLst>
              </p:cNvPr>
              <p:cNvCxnSpPr/>
              <p:nvPr/>
            </p:nvCxnSpPr>
            <p:spPr>
              <a:xfrm>
                <a:off x="10506490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">
                <a:extLst>
                  <a:ext uri="{FF2B5EF4-FFF2-40B4-BE49-F238E27FC236}">
                    <a16:creationId xmlns:a16="http://schemas.microsoft.com/office/drawing/2014/main" id="{F68E1581-FA88-6748-84D1-04A73B1FEC89}"/>
                  </a:ext>
                </a:extLst>
              </p:cNvPr>
              <p:cNvCxnSpPr/>
              <p:nvPr/>
            </p:nvCxnSpPr>
            <p:spPr>
              <a:xfrm>
                <a:off x="10866530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">
                <a:extLst>
                  <a:ext uri="{FF2B5EF4-FFF2-40B4-BE49-F238E27FC236}">
                    <a16:creationId xmlns:a16="http://schemas.microsoft.com/office/drawing/2014/main" id="{02064123-5712-3345-A6A5-7A4CD3AA453B}"/>
                  </a:ext>
                </a:extLst>
              </p:cNvPr>
              <p:cNvCxnSpPr/>
              <p:nvPr/>
            </p:nvCxnSpPr>
            <p:spPr>
              <a:xfrm>
                <a:off x="11216223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">
                <a:extLst>
                  <a:ext uri="{FF2B5EF4-FFF2-40B4-BE49-F238E27FC236}">
                    <a16:creationId xmlns:a16="http://schemas.microsoft.com/office/drawing/2014/main" id="{211A7458-7D6D-2945-9B2D-B81408D96E6C}"/>
                  </a:ext>
                </a:extLst>
              </p:cNvPr>
              <p:cNvCxnSpPr/>
              <p:nvPr/>
            </p:nvCxnSpPr>
            <p:spPr>
              <a:xfrm>
                <a:off x="11576263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2">
                <a:extLst>
                  <a:ext uri="{FF2B5EF4-FFF2-40B4-BE49-F238E27FC236}">
                    <a16:creationId xmlns:a16="http://schemas.microsoft.com/office/drawing/2014/main" id="{14C8D0D5-F0B8-6847-A6AE-A29FB999FF14}"/>
                  </a:ext>
                </a:extLst>
              </p:cNvPr>
              <p:cNvCxnSpPr/>
              <p:nvPr/>
            </p:nvCxnSpPr>
            <p:spPr>
              <a:xfrm>
                <a:off x="11946650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2">
                <a:extLst>
                  <a:ext uri="{FF2B5EF4-FFF2-40B4-BE49-F238E27FC236}">
                    <a16:creationId xmlns:a16="http://schemas.microsoft.com/office/drawing/2014/main" id="{A9730046-358D-5E41-9A14-B1C0C27AF8C3}"/>
                  </a:ext>
                </a:extLst>
              </p:cNvPr>
              <p:cNvCxnSpPr/>
              <p:nvPr/>
            </p:nvCxnSpPr>
            <p:spPr>
              <a:xfrm>
                <a:off x="12306690" y="5634152"/>
                <a:ext cx="324000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F3D0AD-41D5-E040-AF6A-9BA928AD0F56}"/>
                </a:ext>
              </a:extLst>
            </p:cNvPr>
            <p:cNvGrpSpPr/>
            <p:nvPr/>
          </p:nvGrpSpPr>
          <p:grpSpPr>
            <a:xfrm>
              <a:off x="5735722" y="7115027"/>
              <a:ext cx="2736830" cy="4299129"/>
              <a:chOff x="11877650" y="1401138"/>
              <a:chExt cx="2736830" cy="4299129"/>
            </a:xfrm>
          </p:grpSpPr>
          <p:sp>
            <p:nvSpPr>
              <p:cNvPr id="164" name="직사각형 152">
                <a:extLst>
                  <a:ext uri="{FF2B5EF4-FFF2-40B4-BE49-F238E27FC236}">
                    <a16:creationId xmlns:a16="http://schemas.microsoft.com/office/drawing/2014/main" id="{FA0011C3-1312-C347-9D29-FC0641A90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2316" y="1401138"/>
                <a:ext cx="212164" cy="257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36000" tIns="36000" rIns="36000" bIns="36000" anchor="ctr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Trebuchet MS" pitchFamily="34" charset="0"/>
                  </a:rPr>
                  <a:t> X</a:t>
                </a:r>
                <a:endParaRPr lang="ko-KR" altLang="en-US" sz="1200" b="1" dirty="0">
                  <a:solidFill>
                    <a:schemeClr val="bg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D48FDF05-14B9-7945-8509-26FEA8995EC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2467" y="1537440"/>
                <a:ext cx="2690946" cy="357129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900" dirty="0" err="1">
                    <a:latin typeface="Trebuchet MS" pitchFamily="34" charset="0"/>
                  </a:rPr>
                  <a:t>척테일러</a:t>
                </a:r>
                <a:r>
                  <a:rPr lang="ko-KR" altLang="en-US" sz="900" dirty="0">
                    <a:latin typeface="Trebuchet MS" pitchFamily="34" charset="0"/>
                  </a:rPr>
                  <a:t> 올스타 클래식 </a:t>
                </a:r>
                <a:r>
                  <a:rPr lang="ko-KR" altLang="en-US" sz="900" dirty="0" err="1">
                    <a:latin typeface="Trebuchet MS" pitchFamily="34" charset="0"/>
                  </a:rPr>
                  <a:t>레더</a:t>
                </a:r>
                <a:endParaRPr lang="en-US" altLang="ko-KR" sz="900" dirty="0">
                  <a:latin typeface="Trebuchet MS" pitchFamily="34" charset="0"/>
                </a:endParaRPr>
              </a:p>
              <a:p>
                <a:pPr eaLnBrk="0" latinLnBrk="0" hangingPunct="0"/>
                <a:r>
                  <a:rPr lang="en-US" altLang="ko-KR" sz="1200" b="1" strike="sngStrike" dirty="0">
                    <a:latin typeface="Trebuchet MS" pitchFamily="34" charset="0"/>
                  </a:rPr>
                  <a:t>69,000</a:t>
                </a:r>
                <a:r>
                  <a:rPr lang="ko-KR" altLang="en-US" sz="1200" b="1" strike="sngStrike" dirty="0">
                    <a:latin typeface="Trebuchet MS" pitchFamily="34" charset="0"/>
                  </a:rPr>
                  <a:t>원</a:t>
                </a:r>
                <a:r>
                  <a:rPr lang="ko-KR" altLang="en-US" sz="1200" b="1" dirty="0">
                    <a:latin typeface="Trebuchet MS" pitchFamily="34" charset="0"/>
                  </a:rPr>
                  <a:t> </a:t>
                </a:r>
                <a:r>
                  <a:rPr lang="en-US" altLang="ko-KR" sz="1200" b="1" dirty="0">
                    <a:latin typeface="Trebuchet MS" pitchFamily="34" charset="0"/>
                  </a:rPr>
                  <a:t>55,200</a:t>
                </a:r>
                <a:r>
                  <a:rPr lang="ko-KR" altLang="en-US" sz="1200" b="1" dirty="0">
                    <a:latin typeface="Trebuchet MS" pitchFamily="34" charset="0"/>
                  </a:rPr>
                  <a:t>원</a:t>
                </a:r>
                <a:r>
                  <a:rPr lang="ko-KR" altLang="en-US" sz="900" dirty="0">
                    <a:latin typeface="Trebuchet MS" pitchFamily="34" charset="0"/>
                  </a:rPr>
                  <a:t> </a:t>
                </a:r>
                <a:r>
                  <a:rPr lang="en-US" altLang="ko-KR" sz="900" dirty="0">
                    <a:latin typeface="Trebuchet MS" pitchFamily="34" charset="0"/>
                  </a:rPr>
                  <a:t>(20%)</a:t>
                </a:r>
              </a:p>
            </p:txBody>
          </p:sp>
          <p:sp>
            <p:nvSpPr>
              <p:cNvPr id="166" name="포인트가 5개인 별 2">
                <a:extLst>
                  <a:ext uri="{FF2B5EF4-FFF2-40B4-BE49-F238E27FC236}">
                    <a16:creationId xmlns:a16="http://schemas.microsoft.com/office/drawing/2014/main" id="{EA6EB83A-819B-E746-BB5E-5A3E453D7E6A}"/>
                  </a:ext>
                </a:extLst>
              </p:cNvPr>
              <p:cNvSpPr/>
              <p:nvPr/>
            </p:nvSpPr>
            <p:spPr>
              <a:xfrm>
                <a:off x="11929873" y="2417840"/>
                <a:ext cx="50083" cy="50083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포인트가 5개인 별 23">
                <a:extLst>
                  <a:ext uri="{FF2B5EF4-FFF2-40B4-BE49-F238E27FC236}">
                    <a16:creationId xmlns:a16="http://schemas.microsoft.com/office/drawing/2014/main" id="{8788C551-BDA8-2B46-BBA7-68E3FE339C38}"/>
                  </a:ext>
                </a:extLst>
              </p:cNvPr>
              <p:cNvSpPr/>
              <p:nvPr/>
            </p:nvSpPr>
            <p:spPr>
              <a:xfrm>
                <a:off x="12074044" y="2417840"/>
                <a:ext cx="50083" cy="50083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포인트가 5개인 별 24">
                <a:extLst>
                  <a:ext uri="{FF2B5EF4-FFF2-40B4-BE49-F238E27FC236}">
                    <a16:creationId xmlns:a16="http://schemas.microsoft.com/office/drawing/2014/main" id="{13802DAA-8CC1-4145-8D9C-3F87E4B09558}"/>
                  </a:ext>
                </a:extLst>
              </p:cNvPr>
              <p:cNvSpPr/>
              <p:nvPr/>
            </p:nvSpPr>
            <p:spPr>
              <a:xfrm>
                <a:off x="12212639" y="2417840"/>
                <a:ext cx="50083" cy="50083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포인트가 5개인 별 25">
                <a:extLst>
                  <a:ext uri="{FF2B5EF4-FFF2-40B4-BE49-F238E27FC236}">
                    <a16:creationId xmlns:a16="http://schemas.microsoft.com/office/drawing/2014/main" id="{021F007A-CA84-F445-8202-598C6CF37C18}"/>
                  </a:ext>
                </a:extLst>
              </p:cNvPr>
              <p:cNvSpPr/>
              <p:nvPr/>
            </p:nvSpPr>
            <p:spPr>
              <a:xfrm>
                <a:off x="12347653" y="2417840"/>
                <a:ext cx="50083" cy="50083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포인트가 5개인 별 26">
                <a:extLst>
                  <a:ext uri="{FF2B5EF4-FFF2-40B4-BE49-F238E27FC236}">
                    <a16:creationId xmlns:a16="http://schemas.microsoft.com/office/drawing/2014/main" id="{ED599E2D-B604-1743-A03B-F5A0C2E2A235}"/>
                  </a:ext>
                </a:extLst>
              </p:cNvPr>
              <p:cNvSpPr/>
              <p:nvPr/>
            </p:nvSpPr>
            <p:spPr>
              <a:xfrm>
                <a:off x="12483871" y="2417840"/>
                <a:ext cx="50083" cy="50083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제목 1">
                <a:extLst>
                  <a:ext uri="{FF2B5EF4-FFF2-40B4-BE49-F238E27FC236}">
                    <a16:creationId xmlns:a16="http://schemas.microsoft.com/office/drawing/2014/main" id="{92EC592D-7406-7849-BFD8-F9BB27378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5915" y="2358331"/>
                <a:ext cx="632086" cy="21918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23" rtl="0" eaLnBrk="1" latinLnBrk="1" hangingPunct="1">
                  <a:spcBef>
                    <a:spcPct val="0"/>
                  </a:spcBef>
                  <a:buNone/>
                  <a:defRPr sz="440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 fontAlgn="auto">
                  <a:spcAft>
                    <a:spcPts val="0"/>
                  </a:spcAft>
                </a:pPr>
                <a:r>
                  <a:rPr kumimoji="0" lang="ko-KR" altLang="en-US" sz="800" b="1" dirty="0" err="1">
                    <a:latin typeface="Trebuchet MS" panose="020B0603020202020204" pitchFamily="34" charset="0"/>
                    <a:ea typeface="+mn-ea"/>
                  </a:rPr>
                  <a:t>별점</a:t>
                </a:r>
                <a:r>
                  <a:rPr kumimoji="0" lang="ko-KR" altLang="en-US" sz="800" b="1" dirty="0">
                    <a:latin typeface="Trebuchet MS" panose="020B0603020202020204" pitchFamily="34" charset="0"/>
                    <a:ea typeface="+mn-ea"/>
                  </a:rPr>
                  <a:t> </a:t>
                </a:r>
                <a:r>
                  <a:rPr kumimoji="0" lang="en-US" altLang="ko-KR" sz="800" b="1" dirty="0">
                    <a:latin typeface="Trebuchet MS" panose="020B0603020202020204" pitchFamily="34" charset="0"/>
                    <a:ea typeface="+mn-ea"/>
                  </a:rPr>
                  <a:t>5</a:t>
                </a:r>
                <a:endParaRPr kumimoji="0" lang="ko-KR" altLang="ko-KR" sz="800" b="1">
                  <a:latin typeface="Trebuchet MS" panose="020B0603020202020204" pitchFamily="34" charset="0"/>
                  <a:ea typeface="+mn-ea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5879AC05-A70E-1648-AAB4-23C1410833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77650" y="2796928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E6AC50A2-C5D8-404B-9D72-5C3EAC6E1E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2467" y="2603967"/>
                <a:ext cx="2690946" cy="256278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900" dirty="0">
                    <a:latin typeface="Trebuchet MS" pitchFamily="34" charset="0"/>
                  </a:rPr>
                  <a:t>컬러   </a:t>
                </a:r>
                <a:r>
                  <a:rPr lang="ko-KR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rebuchet MS" pitchFamily="34" charset="0"/>
                  </a:rPr>
                  <a:t>화이트</a:t>
                </a:r>
                <a:r>
                  <a:rPr lang="ko-KR" altLang="en-US" sz="900" dirty="0">
                    <a:latin typeface="Trebuchet MS" pitchFamily="34" charset="0"/>
                  </a:rPr>
                  <a:t>                            스타일 </a:t>
                </a:r>
                <a:r>
                  <a:rPr lang="en-US" altLang="ko-KR" sz="900" dirty="0">
                    <a:latin typeface="Trebuchet MS" pitchFamily="34" charset="0"/>
                  </a:rPr>
                  <a:t>: 132169C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6CBF547-14F9-A54D-BE93-C220A1285F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414681" y="2796928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06CF9CD6-248E-FB46-B5AA-82B6695B1E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951712" y="2796928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6DA84B94-C05C-9344-A2F7-7A8CCFA477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88742" y="2796928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353A87E1-0F8B-BF4A-97B4-56CBA18D8D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025772" y="2796928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188" name="모서리가 둥근 직사각형 187">
                <a:extLst>
                  <a:ext uri="{FF2B5EF4-FFF2-40B4-BE49-F238E27FC236}">
                    <a16:creationId xmlns:a16="http://schemas.microsoft.com/office/drawing/2014/main" id="{146DE018-6C7E-EE40-A134-CA0E26A2575D}"/>
                  </a:ext>
                </a:extLst>
              </p:cNvPr>
              <p:cNvSpPr/>
              <p:nvPr/>
            </p:nvSpPr>
            <p:spPr>
              <a:xfrm>
                <a:off x="11884102" y="4089005"/>
                <a:ext cx="378620" cy="27514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defTabSz="128016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900" dirty="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rPr>
                  <a:t> 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rPr>
                  <a:t>수량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B2B5E139-1006-4C40-B0DE-0455B9E9AA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4102" y="4661085"/>
                <a:ext cx="1023159" cy="31535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ko-KR" altLang="en-US" sz="900" dirty="0">
                    <a:latin typeface="Trebuchet MS" pitchFamily="34" charset="0"/>
                  </a:rPr>
                  <a:t>장바구니 담기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47F70070-203C-BA48-B3DD-4BDA0FCF3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187052" y="4656662"/>
                <a:ext cx="337751" cy="3153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endParaRPr lang="en-US" altLang="ko-KR" sz="900" dirty="0">
                  <a:solidFill>
                    <a:schemeClr val="bg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91" name="하트 64">
                <a:extLst>
                  <a:ext uri="{FF2B5EF4-FFF2-40B4-BE49-F238E27FC236}">
                    <a16:creationId xmlns:a16="http://schemas.microsoft.com/office/drawing/2014/main" id="{48226AFB-5D97-004D-A17C-812ED735D67F}"/>
                  </a:ext>
                </a:extLst>
              </p:cNvPr>
              <p:cNvSpPr/>
              <p:nvPr/>
            </p:nvSpPr>
            <p:spPr>
              <a:xfrm>
                <a:off x="14273640" y="4746156"/>
                <a:ext cx="124705" cy="109359"/>
              </a:xfrm>
              <a:prstGeom prst="hear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9A4F36A1-B8EA-4E43-B59B-34CE94B8E91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4101" y="5016124"/>
                <a:ext cx="2634251" cy="198775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900" dirty="0">
                    <a:latin typeface="Trebuchet MS" pitchFamily="34" charset="0"/>
                  </a:rPr>
                  <a:t>5</a:t>
                </a:r>
                <a:r>
                  <a:rPr lang="ko-KR" altLang="en-US" sz="900" dirty="0">
                    <a:latin typeface="Trebuchet MS" pitchFamily="34" charset="0"/>
                  </a:rPr>
                  <a:t>만원 이상 구매</a:t>
                </a:r>
                <a:r>
                  <a:rPr lang="en-US" altLang="ko-KR" sz="900" dirty="0">
                    <a:latin typeface="Trebuchet MS" pitchFamily="34" charset="0"/>
                  </a:rPr>
                  <a:t> </a:t>
                </a:r>
                <a:r>
                  <a:rPr lang="ko-KR" altLang="en-US" sz="900" dirty="0">
                    <a:latin typeface="Trebuchet MS" pitchFamily="34" charset="0"/>
                  </a:rPr>
                  <a:t>시 무료배송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22E887A-5775-E643-B966-74D812A584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77650" y="3649706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220</a:t>
                </a: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BAF80E6D-D192-644C-B116-24E30C80EC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414681" y="3649706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230</a:t>
                </a: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324BD462-5ADC-4D46-8764-C6F383D3F1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951712" y="3649706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240</a:t>
                </a: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C7C6A8B0-19E1-F34E-A323-035BD7D647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88742" y="3649706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250</a:t>
                </a: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ADC01A1-3201-5F42-B20F-49E26C0A4D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025772" y="3649706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260</a:t>
                </a: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ADBC3714-B3F9-B240-B20C-A5521756D5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212639" y="4099322"/>
                <a:ext cx="492580" cy="253806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1000" i="1" dirty="0">
                    <a:latin typeface="Trebuchet MS" pitchFamily="34" charset="0"/>
                  </a:rPr>
                  <a:t>1</a:t>
                </a: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4398D791-F03F-CF44-B1D1-BE34EFFFF3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705421" y="4099321"/>
                <a:ext cx="492580" cy="254218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2000" i="1" dirty="0">
                    <a:latin typeface="Trebuchet MS" pitchFamily="34" charset="0"/>
                  </a:rPr>
                  <a:t>-</a:t>
                </a: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376A1013-D504-444A-BB24-E8CEE878DE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198001" y="4099321"/>
                <a:ext cx="492580" cy="254218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2000" i="1" dirty="0">
                    <a:latin typeface="Trebuchet MS" pitchFamily="34" charset="0"/>
                  </a:rPr>
                  <a:t>+</a:t>
                </a: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D3522A8-76F5-A549-BF6A-30FF7CA177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77651" y="4370882"/>
                <a:ext cx="2156954" cy="225974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900" dirty="0">
                    <a:solidFill>
                      <a:srgbClr val="FF0000"/>
                    </a:solidFill>
                    <a:latin typeface="Trebuchet MS" pitchFamily="34" charset="0"/>
                  </a:rPr>
                  <a:t>10</a:t>
                </a:r>
                <a:r>
                  <a:rPr lang="ko-KR" altLang="en-US" sz="900" dirty="0">
                    <a:solidFill>
                      <a:srgbClr val="FF0000"/>
                    </a:solidFill>
                    <a:latin typeface="Trebuchet MS" pitchFamily="34" charset="0"/>
                  </a:rPr>
                  <a:t>개까지 </a:t>
                </a:r>
                <a:r>
                  <a:rPr lang="ko-KR" altLang="en-US" sz="900" dirty="0" err="1">
                    <a:solidFill>
                      <a:srgbClr val="FF0000"/>
                    </a:solidFill>
                    <a:latin typeface="Trebuchet MS" pitchFamily="34" charset="0"/>
                  </a:rPr>
                  <a:t>구매가능합니다</a:t>
                </a:r>
                <a:r>
                  <a:rPr lang="en-US" altLang="ko-KR" sz="900" dirty="0">
                    <a:solidFill>
                      <a:srgbClr val="FF0000"/>
                    </a:solidFill>
                    <a:latin typeface="Trebuchet MS" pitchFamily="34" charset="0"/>
                  </a:rPr>
                  <a:t>.</a:t>
                </a: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55BCB74F-A68A-E647-B7DB-AE749C70B2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573051" y="1714581"/>
                <a:ext cx="867870" cy="248061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900" dirty="0">
                    <a:solidFill>
                      <a:srgbClr val="00B0F0"/>
                    </a:solidFill>
                    <a:latin typeface="Trebuchet MS" pitchFamily="34" charset="0"/>
                  </a:rPr>
                  <a:t>재활용 소재</a:t>
                </a:r>
                <a:endParaRPr lang="en-US" altLang="ko-KR" sz="900" dirty="0">
                  <a:solidFill>
                    <a:srgbClr val="00B0F0"/>
                  </a:solidFill>
                  <a:latin typeface="Trebuchet MS" pitchFamily="34" charset="0"/>
                </a:endParaRPr>
              </a:p>
              <a:p>
                <a:pPr eaLnBrk="0" latinLnBrk="0" hangingPunct="0"/>
                <a:r>
                  <a:rPr lang="ko-KR" altLang="en-US" sz="900" dirty="0">
                    <a:latin typeface="Trebuchet MS" pitchFamily="34" charset="0"/>
                  </a:rPr>
                  <a:t> 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01847585-29C4-764F-97F1-74D4A1AB74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1169" y="1922782"/>
                <a:ext cx="897565" cy="20286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900" dirty="0">
                    <a:latin typeface="Trebuchet MS" pitchFamily="34" charset="0"/>
                  </a:rPr>
                  <a:t>유니섹스 </a:t>
                </a:r>
                <a:endParaRPr lang="en-US" altLang="ko-KR" sz="900" dirty="0">
                  <a:latin typeface="Trebuchet MS" pitchFamily="34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234323FD-5759-4247-9BDB-7A3DF426CC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1169" y="2140124"/>
                <a:ext cx="1057464" cy="238999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900" dirty="0">
                    <a:latin typeface="Trebuchet MS" pitchFamily="34" charset="0"/>
                  </a:rPr>
                  <a:t>올 가을 히트 상품</a:t>
                </a:r>
                <a:r>
                  <a:rPr lang="en-US" altLang="ko-KR" sz="900" dirty="0">
                    <a:latin typeface="Trebuchet MS" pitchFamily="34" charset="0"/>
                  </a:rPr>
                  <a:t>!</a:t>
                </a: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A6CBD19F-369C-FF4A-9AC1-50FCE65A08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938633" y="4662286"/>
                <a:ext cx="1168031" cy="3153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ko-KR" altLang="en-US" b="1" dirty="0" err="1">
                    <a:solidFill>
                      <a:schemeClr val="bg1"/>
                    </a:solidFill>
                    <a:latin typeface="Trebuchet MS" pitchFamily="34" charset="0"/>
                  </a:rPr>
                  <a:t>바로구매</a:t>
                </a:r>
                <a:endParaRPr lang="en-US" altLang="ko-KR" b="1" dirty="0">
                  <a:solidFill>
                    <a:schemeClr val="bg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8832CAF8-DA47-5743-B036-BA2DC57CDA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6785" y="5470128"/>
                <a:ext cx="1232774" cy="225974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ko-KR" altLang="en-US" sz="900" u="sng" dirty="0">
                    <a:latin typeface="Trebuchet MS" pitchFamily="34" charset="0"/>
                  </a:rPr>
                  <a:t>배송정보</a:t>
                </a:r>
                <a:endParaRPr lang="en-US" altLang="ko-KR" sz="900" u="sng" dirty="0">
                  <a:latin typeface="Trebuchet MS" pitchFamily="34" charset="0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46A4AC66-DA5B-B94E-B87F-8847A06AD3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176152" y="5474293"/>
                <a:ext cx="1232774" cy="225974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ko-KR" altLang="en-US" sz="900" u="sng" dirty="0">
                    <a:latin typeface="Trebuchet MS" pitchFamily="34" charset="0"/>
                  </a:rPr>
                  <a:t>교환</a:t>
                </a:r>
                <a:r>
                  <a:rPr lang="en-US" altLang="ko-KR" sz="900" u="sng" dirty="0">
                    <a:latin typeface="Trebuchet MS" pitchFamily="34" charset="0"/>
                  </a:rPr>
                  <a:t>/</a:t>
                </a:r>
                <a:r>
                  <a:rPr lang="ko-KR" altLang="en-US" sz="900" u="sng" dirty="0">
                    <a:latin typeface="Trebuchet MS" pitchFamily="34" charset="0"/>
                  </a:rPr>
                  <a:t>반품</a:t>
                </a:r>
                <a:endParaRPr lang="en-US" altLang="ko-KR" sz="900" u="sng" dirty="0">
                  <a:latin typeface="Trebuchet MS" pitchFamily="34" charset="0"/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46D5957B-DF29-9644-9885-186C7D5F36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86114" y="5191238"/>
                <a:ext cx="1057464" cy="238999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latinLnBrk="0" hangingPunct="0"/>
                <a:r>
                  <a:rPr lang="ko-KR" altLang="en-US" sz="1000" b="1" u="sng" dirty="0">
                    <a:latin typeface="Trebuchet MS" pitchFamily="34" charset="0"/>
                  </a:rPr>
                  <a:t>입고 알림 신청</a:t>
                </a:r>
                <a:endParaRPr lang="en-US" altLang="ko-KR" sz="1000" b="1" u="sng" dirty="0">
                  <a:latin typeface="Trebuchet MS" pitchFamily="34" charset="0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2737D716-9821-AC44-AD72-6C62FD7B349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77650" y="3173231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5BB9DAEC-26E8-4549-A50F-E87B821679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414681" y="3173231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482E18BF-55E7-2142-AFA3-99EF34F0890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951712" y="3173231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7B8722AF-4164-0240-AA28-A76DBD072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88742" y="3173231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B171BD7E-4E0A-A446-A729-BE0B7C7599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025772" y="3173231"/>
                <a:ext cx="492580" cy="361449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Product </a:t>
                </a:r>
              </a:p>
              <a:p>
                <a:pPr algn="ctr" eaLnBrk="0" latinLnBrk="0" hangingPunct="0"/>
                <a:r>
                  <a:rPr lang="en-US" altLang="ko-KR" sz="600" i="1" dirty="0">
                    <a:latin typeface="Trebuchet MS" pitchFamily="34" charset="0"/>
                  </a:rPr>
                  <a:t>Img</a:t>
                </a:r>
              </a:p>
            </p:txBody>
          </p:sp>
        </p:grpSp>
      </p:grpSp>
      <p:graphicFrame>
        <p:nvGraphicFramePr>
          <p:cNvPr id="233" name="Group 90">
            <a:extLst>
              <a:ext uri="{FF2B5EF4-FFF2-40B4-BE49-F238E27FC236}">
                <a16:creationId xmlns:a16="http://schemas.microsoft.com/office/drawing/2014/main" id="{B4F5A512-6D2E-AA49-8B5E-F17280D7C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584166"/>
              </p:ext>
            </p:extLst>
          </p:nvPr>
        </p:nvGraphicFramePr>
        <p:xfrm>
          <a:off x="9269501" y="558056"/>
          <a:ext cx="2676438" cy="33375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CT_010300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로그인 상태에서만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상태에서 클릭 시 위시리스트에 저장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상태에서 클릭 시 위시리스트에서 삭제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Default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대표 이미지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04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현재 이미지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전체 이미지 형식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45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이미지 보기 네비게이션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4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상품명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 영역의 가로 사이즈를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상풍명이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길어져 벗어날 경우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줄바꿈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3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121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상품 상세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(PDP)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918402"/>
                  </a:ext>
                </a:extLst>
              </a:tr>
            </a:tbl>
          </a:graphicData>
        </a:graphic>
      </p:graphicFrame>
      <p:sp>
        <p:nvSpPr>
          <p:cNvPr id="234" name="타원 233">
            <a:extLst>
              <a:ext uri="{FF2B5EF4-FFF2-40B4-BE49-F238E27FC236}">
                <a16:creationId xmlns:a16="http://schemas.microsoft.com/office/drawing/2014/main" id="{77BF7EED-2BEE-564C-815E-EA080DF536C9}"/>
              </a:ext>
            </a:extLst>
          </p:cNvPr>
          <p:cNvSpPr/>
          <p:nvPr/>
        </p:nvSpPr>
        <p:spPr bwMode="auto">
          <a:xfrm>
            <a:off x="1212601" y="139099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89949280-074E-2D4A-A2AC-B819C8C51A3C}"/>
              </a:ext>
            </a:extLst>
          </p:cNvPr>
          <p:cNvSpPr/>
          <p:nvPr/>
        </p:nvSpPr>
        <p:spPr bwMode="auto">
          <a:xfrm>
            <a:off x="2355189" y="33501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71D33237-0C5B-E84E-B2B2-84AAE050B34E}"/>
              </a:ext>
            </a:extLst>
          </p:cNvPr>
          <p:cNvSpPr/>
          <p:nvPr/>
        </p:nvSpPr>
        <p:spPr bwMode="auto">
          <a:xfrm>
            <a:off x="984863" y="533235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BCA3E251-7387-2F4D-B360-1121CF667CA0}"/>
              </a:ext>
            </a:extLst>
          </p:cNvPr>
          <p:cNvSpPr/>
          <p:nvPr/>
        </p:nvSpPr>
        <p:spPr bwMode="auto">
          <a:xfrm>
            <a:off x="1314844" y="53310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4612F26E-E72B-4E40-811A-1EBA3AB5AAE0}"/>
              </a:ext>
            </a:extLst>
          </p:cNvPr>
          <p:cNvSpPr/>
          <p:nvPr/>
        </p:nvSpPr>
        <p:spPr bwMode="auto">
          <a:xfrm>
            <a:off x="4586368" y="125289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541A6A3B-CAE1-954C-9A72-D880F571A9C2}"/>
              </a:ext>
            </a:extLst>
          </p:cNvPr>
          <p:cNvSpPr/>
          <p:nvPr/>
        </p:nvSpPr>
        <p:spPr bwMode="auto">
          <a:xfrm>
            <a:off x="4498683" y="15393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9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148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478193"/>
              </p:ext>
            </p:extLst>
          </p:nvPr>
        </p:nvGraphicFramePr>
        <p:xfrm>
          <a:off x="253508" y="494928"/>
          <a:ext cx="11692431" cy="44753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6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날짜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추가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수정 내용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v0.1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2019.09.30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 </a:t>
                      </a:r>
                      <a:r>
                        <a:rPr lang="ko-KR" altLang="en-US" sz="900" dirty="0"/>
                        <a:t>신규 작성 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87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V0.2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2019.10.02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1.</a:t>
                      </a:r>
                      <a:r>
                        <a:rPr lang="ko-KR" altLang="en-US" sz="900" dirty="0"/>
                        <a:t> 장바구니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프로모션 </a:t>
                      </a:r>
                      <a:r>
                        <a:rPr lang="en-US" altLang="ko-KR" sz="900" dirty="0"/>
                        <a:t>Text </a:t>
                      </a:r>
                      <a:r>
                        <a:rPr lang="ko-KR" altLang="en-US" sz="900" dirty="0"/>
                        <a:t>배너 영역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045863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2.</a:t>
                      </a:r>
                      <a:r>
                        <a:rPr lang="ko-KR" altLang="en-US" sz="900" dirty="0"/>
                        <a:t> 장바구니 목록에서 수량 변경 가능토록 수정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663640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3.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최초구매</a:t>
                      </a:r>
                      <a:r>
                        <a:rPr lang="ko-KR" altLang="en-US" sz="900" dirty="0"/>
                        <a:t> 본인인증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기 인증된 정보가 있을 경우 화면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480049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4.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최초구매</a:t>
                      </a:r>
                      <a:r>
                        <a:rPr lang="ko-KR" altLang="en-US" sz="900" dirty="0"/>
                        <a:t> 본인인증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개인정보처리방침 화면 연결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650006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5.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비회원주문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회원가입 시 혜택 문구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798164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6.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리캡챠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영역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286528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2019,.10.08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장바구니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추천상품 노출 영역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60102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2.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주문서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추천상품 노출 영역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931971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3.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주문서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결제수단 정보 노출 시 최근 결제수단 정보가 있을 경우를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Default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노출토록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수정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(UI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변경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684366"/>
                  </a:ext>
                </a:extLst>
              </a:tr>
              <a:tr h="23398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V0.3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2019.10.10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최초구매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본인인증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)CONVERSE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                           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변경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컨버스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온라인스토어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018017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2.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장바구니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추천상품 노출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가운데 정렬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                                  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Max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 개수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개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943069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3.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장바구니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프로모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코드 입력 박스 하단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프로모코드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현황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바로가기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텍스트 링크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제공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14479"/>
                  </a:ext>
                </a:extLst>
              </a:tr>
              <a:tr h="2339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V0.4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2019.11.18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1.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입력 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수정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'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버튼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6828"/>
                  </a:ext>
                </a:extLst>
              </a:tr>
              <a:tr h="233987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2.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주문서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프로모션 코드 입력 부분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장바구니와 같이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개 노출되도록 수정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72882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V0.5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2019.11.19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1.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상품 사은품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개였을 경우 케이스 추가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520969"/>
                  </a:ext>
                </a:extLst>
              </a:tr>
              <a:tr h="2339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V0.6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2019.12.11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1.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오퍼코드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정의 추가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/>
                        <a:t>홍태원</a:t>
                      </a:r>
                      <a:endParaRPr lang="ko-KR" altLang="en-US" sz="900" dirty="0"/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563285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46911"/>
          </a:xfrm>
        </p:spPr>
        <p:txBody>
          <a:bodyPr/>
          <a:lstStyle/>
          <a:p>
            <a:pPr algn="l" rtl="0" fontAlgn="auto" latinLnBrk="1"/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Revision History</a:t>
            </a:r>
            <a:endParaRPr lang="ko-KR" altLang="ko-KR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5550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062507"/>
              </p:ext>
            </p:extLst>
          </p:nvPr>
        </p:nvGraphicFramePr>
        <p:xfrm>
          <a:off x="9269501" y="558056"/>
          <a:ext cx="2676438" cy="1828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서울신용평가정보 모듈 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(https://pcc.siren24.com/pcc_V3/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passWeb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/pcc_V3_j10.jsp)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이전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바로구매를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통해 진입했을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개인정보처리방침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86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인증완료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시 주문서 재 진입 후 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결제 진행 가능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910262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6031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4218906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305589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339953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337888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638988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3699567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478788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919027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521137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30590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최초구매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본인인증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D58A5D6F-F88F-C149-AF97-1004962DE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25" y="2683655"/>
            <a:ext cx="284331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A8D901-FD5C-7E4B-875A-F4A87ECCDA64}"/>
              </a:ext>
            </a:extLst>
          </p:cNvPr>
          <p:cNvSpPr>
            <a:spLocks noChangeAspect="1"/>
          </p:cNvSpPr>
          <p:nvPr/>
        </p:nvSpPr>
        <p:spPr bwMode="auto">
          <a:xfrm>
            <a:off x="4581899" y="2791471"/>
            <a:ext cx="1118714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1FA36D55-EE79-7C40-B3B7-B3E7E1644421}"/>
              </a:ext>
            </a:extLst>
          </p:cNvPr>
          <p:cNvCxnSpPr/>
          <p:nvPr/>
        </p:nvCxnSpPr>
        <p:spPr>
          <a:xfrm>
            <a:off x="241769" y="565438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CEF954-4169-EC44-B772-81C0FA15ABB9}"/>
              </a:ext>
            </a:extLst>
          </p:cNvPr>
          <p:cNvSpPr/>
          <p:nvPr/>
        </p:nvSpPr>
        <p:spPr>
          <a:xfrm>
            <a:off x="241768" y="558053"/>
            <a:ext cx="8856462" cy="6037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35176F-7E1B-4E43-8967-FE321D1C53DC}"/>
              </a:ext>
            </a:extLst>
          </p:cNvPr>
          <p:cNvSpPr/>
          <p:nvPr/>
        </p:nvSpPr>
        <p:spPr>
          <a:xfrm>
            <a:off x="2088379" y="1215548"/>
            <a:ext cx="4987039" cy="39958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1132270-9F07-5740-BFAF-F4DA70F8BB88}"/>
              </a:ext>
            </a:extLst>
          </p:cNvPr>
          <p:cNvSpPr>
            <a:spLocks noChangeAspect="1"/>
          </p:cNvSpPr>
          <p:nvPr/>
        </p:nvSpPr>
        <p:spPr bwMode="auto">
          <a:xfrm>
            <a:off x="2797774" y="1556719"/>
            <a:ext cx="3568247" cy="2547316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본인 인증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컨버스</a:t>
            </a:r>
            <a:r>
              <a:rPr lang="ko-KR" altLang="en-US" sz="1000" dirty="0">
                <a:latin typeface="Trebuchet MS" pitchFamily="34" charset="0"/>
              </a:rPr>
              <a:t> 온라인스토어에서는 고객님의 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안전한 거래 및 회원정보 보호를 위해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본인 인증</a:t>
            </a:r>
            <a:r>
              <a:rPr lang="en-US" altLang="ko-KR" sz="1000" dirty="0">
                <a:latin typeface="Trebuchet MS" pitchFamily="34" charset="0"/>
              </a:rPr>
              <a:t>(</a:t>
            </a:r>
            <a:r>
              <a:rPr lang="ko-KR" altLang="en-US" sz="1000" dirty="0">
                <a:latin typeface="Trebuchet MS" pitchFamily="34" charset="0"/>
              </a:rPr>
              <a:t>최초 </a:t>
            </a:r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회 구매 시</a:t>
            </a:r>
            <a:r>
              <a:rPr lang="en-US" altLang="ko-KR" sz="1000" dirty="0">
                <a:latin typeface="Trebuchet MS" pitchFamily="34" charset="0"/>
              </a:rPr>
              <a:t>)</a:t>
            </a:r>
            <a:r>
              <a:rPr lang="ko-KR" altLang="en-US" sz="1000" dirty="0">
                <a:latin typeface="Trebuchet MS" pitchFamily="34" charset="0"/>
              </a:rPr>
              <a:t>을 하고 있습니다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상품 구매 시 본인 인증 완료된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개의 아이디만 사용 가능합니다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만 </a:t>
            </a:r>
            <a:r>
              <a:rPr lang="en-US" altLang="ko-KR" sz="1000" dirty="0">
                <a:latin typeface="Trebuchet MS" pitchFamily="34" charset="0"/>
              </a:rPr>
              <a:t>14</a:t>
            </a:r>
            <a:r>
              <a:rPr lang="ko-KR" altLang="en-US" sz="1000" dirty="0">
                <a:latin typeface="Trebuchet MS" pitchFamily="34" charset="0"/>
              </a:rPr>
              <a:t>세 미만 아동은 </a:t>
            </a:r>
            <a:r>
              <a:rPr lang="ko-KR" altLang="en-US" sz="1000" dirty="0" err="1">
                <a:latin typeface="Trebuchet MS" pitchFamily="34" charset="0"/>
              </a:rPr>
              <a:t>컨버스코리아</a:t>
            </a:r>
            <a:r>
              <a:rPr lang="ko-KR" altLang="en-US" sz="1000" dirty="0">
                <a:latin typeface="Trebuchet MS" pitchFamily="34" charset="0"/>
              </a:rPr>
              <a:t> 회원에서 제외되며</a:t>
            </a:r>
            <a:r>
              <a:rPr lang="en-US" altLang="ko-KR" sz="1000" dirty="0">
                <a:latin typeface="Trebuchet MS" pitchFamily="34" charset="0"/>
              </a:rPr>
              <a:t>,</a:t>
            </a: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구매가 제한됩니다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u="sng" dirty="0">
                <a:latin typeface="Trebuchet MS" pitchFamily="34" charset="0"/>
              </a:rPr>
              <a:t>자세히 보기</a:t>
            </a:r>
            <a:r>
              <a:rPr lang="en-US" altLang="ko-KR" sz="1000" u="sng" dirty="0">
                <a:latin typeface="Trebuchet MS" pitchFamily="34" charset="0"/>
              </a:rPr>
              <a:t>(</a:t>
            </a:r>
            <a:r>
              <a:rPr lang="ko-KR" altLang="en-US" sz="1000" u="sng" dirty="0">
                <a:latin typeface="Trebuchet MS" pitchFamily="34" charset="0"/>
              </a:rPr>
              <a:t>개인정보처리방침</a:t>
            </a:r>
            <a:r>
              <a:rPr lang="en-US" altLang="ko-KR" sz="1000" u="sng" dirty="0">
                <a:latin typeface="Trebuchet MS" pitchFamily="34" charset="0"/>
              </a:rPr>
              <a:t>)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5D6357-D2AC-2748-8D10-225E78458296}"/>
              </a:ext>
            </a:extLst>
          </p:cNvPr>
          <p:cNvSpPr>
            <a:spLocks noChangeAspect="1"/>
          </p:cNvSpPr>
          <p:nvPr/>
        </p:nvSpPr>
        <p:spPr bwMode="auto">
          <a:xfrm>
            <a:off x="3662188" y="4103760"/>
            <a:ext cx="2003072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이전 페이지로 이동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38DEE4D-C173-0B43-8BB3-18734B128595}"/>
              </a:ext>
            </a:extLst>
          </p:cNvPr>
          <p:cNvSpPr>
            <a:spLocks noChangeAspect="1"/>
          </p:cNvSpPr>
          <p:nvPr/>
        </p:nvSpPr>
        <p:spPr bwMode="auto">
          <a:xfrm>
            <a:off x="3667118" y="3693947"/>
            <a:ext cx="199814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본인 인증 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DBD5186-2E63-AA46-B283-C1B106C9BE9D}"/>
              </a:ext>
            </a:extLst>
          </p:cNvPr>
          <p:cNvSpPr/>
          <p:nvPr/>
        </p:nvSpPr>
        <p:spPr bwMode="auto">
          <a:xfrm>
            <a:off x="3615988" y="363015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EA366F6-1C71-234D-AAE4-B9615FD77726}"/>
              </a:ext>
            </a:extLst>
          </p:cNvPr>
          <p:cNvSpPr/>
          <p:nvPr/>
        </p:nvSpPr>
        <p:spPr bwMode="auto">
          <a:xfrm>
            <a:off x="3599025" y="40772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598404F-931E-ED4D-99AB-1C8B3D9DC2EA}"/>
              </a:ext>
            </a:extLst>
          </p:cNvPr>
          <p:cNvSpPr/>
          <p:nvPr/>
        </p:nvSpPr>
        <p:spPr bwMode="auto">
          <a:xfrm>
            <a:off x="3520832" y="33352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42" name="Group 90">
            <a:extLst>
              <a:ext uri="{FF2B5EF4-FFF2-40B4-BE49-F238E27FC236}">
                <a16:creationId xmlns:a16="http://schemas.microsoft.com/office/drawing/2014/main" id="{FD281E4A-A586-2B45-B84C-567A5C585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352052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33493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CK_010900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인증된 아이디가 있을 경우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651200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6031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4218906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305589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339953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337888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638988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3699567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478788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919027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521137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30590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최초구매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본인인증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-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인증완료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D58A5D6F-F88F-C149-AF97-1004962DE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25" y="2683655"/>
            <a:ext cx="284331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A8D901-FD5C-7E4B-875A-F4A87ECCDA64}"/>
              </a:ext>
            </a:extLst>
          </p:cNvPr>
          <p:cNvSpPr>
            <a:spLocks noChangeAspect="1"/>
          </p:cNvSpPr>
          <p:nvPr/>
        </p:nvSpPr>
        <p:spPr bwMode="auto">
          <a:xfrm>
            <a:off x="4581899" y="2791471"/>
            <a:ext cx="1118714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1FA36D55-EE79-7C40-B3B7-B3E7E1644421}"/>
              </a:ext>
            </a:extLst>
          </p:cNvPr>
          <p:cNvCxnSpPr/>
          <p:nvPr/>
        </p:nvCxnSpPr>
        <p:spPr>
          <a:xfrm>
            <a:off x="241769" y="565438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CEF954-4169-EC44-B772-81C0FA15ABB9}"/>
              </a:ext>
            </a:extLst>
          </p:cNvPr>
          <p:cNvSpPr/>
          <p:nvPr/>
        </p:nvSpPr>
        <p:spPr>
          <a:xfrm>
            <a:off x="241768" y="548680"/>
            <a:ext cx="8856462" cy="604648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35176F-7E1B-4E43-8967-FE321D1C53DC}"/>
              </a:ext>
            </a:extLst>
          </p:cNvPr>
          <p:cNvSpPr/>
          <p:nvPr/>
        </p:nvSpPr>
        <p:spPr>
          <a:xfrm>
            <a:off x="2088379" y="1215548"/>
            <a:ext cx="4987039" cy="29939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1132270-9F07-5740-BFAF-F4DA70F8BB88}"/>
              </a:ext>
            </a:extLst>
          </p:cNvPr>
          <p:cNvSpPr>
            <a:spLocks noChangeAspect="1"/>
          </p:cNvSpPr>
          <p:nvPr/>
        </p:nvSpPr>
        <p:spPr bwMode="auto">
          <a:xfrm>
            <a:off x="2797774" y="1696659"/>
            <a:ext cx="3568247" cy="159988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고객님의 명의로 인증된 아이디가 있습니다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컨버스</a:t>
            </a:r>
            <a:r>
              <a:rPr lang="ko-KR" altLang="en-US" sz="1000" dirty="0">
                <a:latin typeface="Trebuchet MS" pitchFamily="34" charset="0"/>
              </a:rPr>
              <a:t> 온라인스토어에서는 안전한 온라인 금융 거래를 위해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상품구매 시 </a:t>
            </a:r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개의 아이디만 사용 가능합니다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아래 아이디로 재 로그인 부탁 드립니다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dirty="0" err="1">
                <a:latin typeface="Trebuchet MS" pitchFamily="34" charset="0"/>
              </a:rPr>
              <a:t>honggildong@naver.com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38DEE4D-C173-0B43-8BB3-18734B128595}"/>
              </a:ext>
            </a:extLst>
          </p:cNvPr>
          <p:cNvSpPr>
            <a:spLocks noChangeAspect="1"/>
          </p:cNvSpPr>
          <p:nvPr/>
        </p:nvSpPr>
        <p:spPr bwMode="auto">
          <a:xfrm>
            <a:off x="3667118" y="3569384"/>
            <a:ext cx="199814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해당 아이디로 로그인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DBD5186-2E63-AA46-B283-C1B106C9BE9D}"/>
              </a:ext>
            </a:extLst>
          </p:cNvPr>
          <p:cNvSpPr/>
          <p:nvPr/>
        </p:nvSpPr>
        <p:spPr bwMode="auto">
          <a:xfrm>
            <a:off x="3615988" y="350559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40" name="Group 90">
            <a:extLst>
              <a:ext uri="{FF2B5EF4-FFF2-40B4-BE49-F238E27FC236}">
                <a16:creationId xmlns:a16="http://schemas.microsoft.com/office/drawing/2014/main" id="{DAA632FE-208C-0146-AB7B-F9B8818F7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04387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타원 41">
            <a:extLst>
              <a:ext uri="{FF2B5EF4-FFF2-40B4-BE49-F238E27FC236}">
                <a16:creationId xmlns:a16="http://schemas.microsoft.com/office/drawing/2014/main" id="{8D0FCAB8-144C-ED4A-A2B0-3C2460568696}"/>
              </a:ext>
            </a:extLst>
          </p:cNvPr>
          <p:cNvSpPr/>
          <p:nvPr/>
        </p:nvSpPr>
        <p:spPr bwMode="auto">
          <a:xfrm>
            <a:off x="3656562" y="271072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50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93371"/>
              </p:ext>
            </p:extLst>
          </p:nvPr>
        </p:nvGraphicFramePr>
        <p:xfrm>
          <a:off x="9269501" y="558056"/>
          <a:ext cx="2676438" cy="37947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+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주문고객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정보 확장되어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홍길동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honggildong@naver.com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010-1234-5678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Tab menu(Default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선택 상태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새로 입력 클릭 시 새로 입력 폼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회원정보 중 이름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휴대폰번호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우편번호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854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선택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목록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레이어 팝업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49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사용 체크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목록 중 기본주소지로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세팅됨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780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 시 연락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빠른 배송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직집입력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직접입력 선택 시 하단에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추가됨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81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0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주문내역 영역 닫힘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24619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4218906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339953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337888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638988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3699567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478788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919027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521137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30590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기본 주소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D58A5D6F-F88F-C149-AF97-1004962DE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25" y="2683655"/>
            <a:ext cx="284331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A8D901-FD5C-7E4B-875A-F4A87ECCDA64}"/>
              </a:ext>
            </a:extLst>
          </p:cNvPr>
          <p:cNvSpPr>
            <a:spLocks noChangeAspect="1"/>
          </p:cNvSpPr>
          <p:nvPr/>
        </p:nvSpPr>
        <p:spPr bwMode="auto">
          <a:xfrm>
            <a:off x="4581899" y="2791471"/>
            <a:ext cx="1118714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1FA36D55-EE79-7C40-B3B7-B3E7E1644421}"/>
              </a:ext>
            </a:extLst>
          </p:cNvPr>
          <p:cNvCxnSpPr/>
          <p:nvPr/>
        </p:nvCxnSpPr>
        <p:spPr>
          <a:xfrm>
            <a:off x="241769" y="565438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CEFC99FA-6168-E144-A733-B516AF6998B9}"/>
              </a:ext>
            </a:extLst>
          </p:cNvPr>
          <p:cNvSpPr/>
          <p:nvPr/>
        </p:nvSpPr>
        <p:spPr bwMode="auto">
          <a:xfrm>
            <a:off x="1234243" y="60934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420747D-ABFF-C14F-AB7C-15F715B8ECD2}"/>
              </a:ext>
            </a:extLst>
          </p:cNvPr>
          <p:cNvSpPr/>
          <p:nvPr/>
        </p:nvSpPr>
        <p:spPr bwMode="auto">
          <a:xfrm>
            <a:off x="5917382" y="14467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8DE2B0D-9B01-AE43-8A68-B7D9C402B501}"/>
              </a:ext>
            </a:extLst>
          </p:cNvPr>
          <p:cNvSpPr/>
          <p:nvPr/>
        </p:nvSpPr>
        <p:spPr bwMode="auto">
          <a:xfrm>
            <a:off x="426203" y="230576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9D94F0B-6808-284C-81FE-41F119091C4B}"/>
              </a:ext>
            </a:extLst>
          </p:cNvPr>
          <p:cNvSpPr/>
          <p:nvPr/>
        </p:nvSpPr>
        <p:spPr bwMode="auto">
          <a:xfrm>
            <a:off x="392992" y="27083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1EE301E-4C7C-9048-837B-42C98C58FCAD}"/>
              </a:ext>
            </a:extLst>
          </p:cNvPr>
          <p:cNvSpPr/>
          <p:nvPr/>
        </p:nvSpPr>
        <p:spPr bwMode="auto">
          <a:xfrm>
            <a:off x="4452921" y="27473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471D73C-5005-0449-B8A1-E694A1962920}"/>
              </a:ext>
            </a:extLst>
          </p:cNvPr>
          <p:cNvSpPr/>
          <p:nvPr/>
        </p:nvSpPr>
        <p:spPr bwMode="auto">
          <a:xfrm>
            <a:off x="389659" y="33139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FF38BD3-BCFF-DB4F-B9AF-DEF3C8191459}"/>
              </a:ext>
            </a:extLst>
          </p:cNvPr>
          <p:cNvSpPr/>
          <p:nvPr/>
        </p:nvSpPr>
        <p:spPr bwMode="auto">
          <a:xfrm>
            <a:off x="389659" y="364892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8DD7A8C-9645-F941-A994-74ED8A9D1640}"/>
              </a:ext>
            </a:extLst>
          </p:cNvPr>
          <p:cNvSpPr/>
          <p:nvPr/>
        </p:nvSpPr>
        <p:spPr bwMode="auto">
          <a:xfrm>
            <a:off x="1955455" y="417301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98D5FA-094B-E44F-8301-0CA9CF424A9F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626E1D0D-5E5E-3D41-B3FD-883A9EF73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606C5A5-9349-404C-82F0-C2C8B7A516C6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F6D42BA2-EA1B-5F4C-9518-9330121741E9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989F16-93E9-1445-87BD-852B62A6705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2B72E964-7158-F145-B140-1DD9FE84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54" name="직사각형 152">
            <a:extLst>
              <a:ext uri="{FF2B5EF4-FFF2-40B4-BE49-F238E27FC236}">
                <a16:creationId xmlns:a16="http://schemas.microsoft.com/office/drawing/2014/main" id="{85C7C7FD-520F-0347-BD49-A6946FF37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5" name="직사각형 152">
            <a:extLst>
              <a:ext uri="{FF2B5EF4-FFF2-40B4-BE49-F238E27FC236}">
                <a16:creationId xmlns:a16="http://schemas.microsoft.com/office/drawing/2014/main" id="{F2460C5B-6DAA-864F-BEE1-7962D3C7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9A4E842-4235-CF4F-9A84-578F92569016}"/>
              </a:ext>
            </a:extLst>
          </p:cNvPr>
          <p:cNvSpPr/>
          <p:nvPr/>
        </p:nvSpPr>
        <p:spPr bwMode="auto">
          <a:xfrm>
            <a:off x="8864939" y="106186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9DE5461-5045-7A4B-BBEA-8314C8EC0B1D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B9A1AF-61DF-6E40-AE8C-0E2DD5946CD0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1685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81329"/>
              </p:ext>
            </p:extLst>
          </p:nvPr>
        </p:nvGraphicFramePr>
        <p:xfrm>
          <a:off x="9269501" y="558056"/>
          <a:ext cx="2676438" cy="10515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해당 주소지 정보가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정보영역에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입력됨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레이어 화면 닫힘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6031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4218906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305589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3861F6B1-E186-734F-AAA9-0A29A135CF26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339953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337888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638988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3699567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478788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919027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521137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30590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선택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D58A5D6F-F88F-C149-AF97-1004962DE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25" y="2683655"/>
            <a:ext cx="284331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A8D901-FD5C-7E4B-875A-F4A87ECCDA64}"/>
              </a:ext>
            </a:extLst>
          </p:cNvPr>
          <p:cNvSpPr>
            <a:spLocks noChangeAspect="1"/>
          </p:cNvSpPr>
          <p:nvPr/>
        </p:nvSpPr>
        <p:spPr bwMode="auto">
          <a:xfrm>
            <a:off x="4581899" y="2791471"/>
            <a:ext cx="1118714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1FA36D55-EE79-7C40-B3B7-B3E7E1644421}"/>
              </a:ext>
            </a:extLst>
          </p:cNvPr>
          <p:cNvCxnSpPr/>
          <p:nvPr/>
        </p:nvCxnSpPr>
        <p:spPr>
          <a:xfrm>
            <a:off x="241769" y="565438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F420747D-ABFF-C14F-AB7C-15F715B8ECD2}"/>
              </a:ext>
            </a:extLst>
          </p:cNvPr>
          <p:cNvSpPr/>
          <p:nvPr/>
        </p:nvSpPr>
        <p:spPr bwMode="auto">
          <a:xfrm>
            <a:off x="5917382" y="14467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8DE2B0D-9B01-AE43-8A68-B7D9C402B501}"/>
              </a:ext>
            </a:extLst>
          </p:cNvPr>
          <p:cNvSpPr/>
          <p:nvPr/>
        </p:nvSpPr>
        <p:spPr bwMode="auto">
          <a:xfrm>
            <a:off x="426203" y="230576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9D94F0B-6808-284C-81FE-41F119091C4B}"/>
              </a:ext>
            </a:extLst>
          </p:cNvPr>
          <p:cNvSpPr/>
          <p:nvPr/>
        </p:nvSpPr>
        <p:spPr bwMode="auto">
          <a:xfrm>
            <a:off x="392992" y="27083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1EE301E-4C7C-9048-837B-42C98C58FCAD}"/>
              </a:ext>
            </a:extLst>
          </p:cNvPr>
          <p:cNvSpPr/>
          <p:nvPr/>
        </p:nvSpPr>
        <p:spPr bwMode="auto">
          <a:xfrm>
            <a:off x="4452921" y="27473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471D73C-5005-0449-B8A1-E694A1962920}"/>
              </a:ext>
            </a:extLst>
          </p:cNvPr>
          <p:cNvSpPr/>
          <p:nvPr/>
        </p:nvSpPr>
        <p:spPr bwMode="auto">
          <a:xfrm>
            <a:off x="389659" y="331393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FF38BD3-BCFF-DB4F-B9AF-DEF3C8191459}"/>
              </a:ext>
            </a:extLst>
          </p:cNvPr>
          <p:cNvSpPr/>
          <p:nvPr/>
        </p:nvSpPr>
        <p:spPr bwMode="auto">
          <a:xfrm>
            <a:off x="389659" y="364892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8DD7A8C-9645-F941-A994-74ED8A9D1640}"/>
              </a:ext>
            </a:extLst>
          </p:cNvPr>
          <p:cNvSpPr/>
          <p:nvPr/>
        </p:nvSpPr>
        <p:spPr bwMode="auto">
          <a:xfrm>
            <a:off x="1955455" y="417301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AF59A7-27B2-E14C-B71A-CF304C1E2A1F}"/>
              </a:ext>
            </a:extLst>
          </p:cNvPr>
          <p:cNvSpPr/>
          <p:nvPr/>
        </p:nvSpPr>
        <p:spPr>
          <a:xfrm>
            <a:off x="241768" y="555908"/>
            <a:ext cx="8856462" cy="603925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095DE8-EF3B-0E47-B1BB-92B34569F58F}"/>
              </a:ext>
            </a:extLst>
          </p:cNvPr>
          <p:cNvSpPr/>
          <p:nvPr/>
        </p:nvSpPr>
        <p:spPr>
          <a:xfrm>
            <a:off x="2088379" y="1215547"/>
            <a:ext cx="4987039" cy="45537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A9246B-F8ED-454B-ADA6-63C109BC4FD5}"/>
              </a:ext>
            </a:extLst>
          </p:cNvPr>
          <p:cNvSpPr>
            <a:spLocks noChangeAspect="1"/>
          </p:cNvSpPr>
          <p:nvPr/>
        </p:nvSpPr>
        <p:spPr bwMode="auto">
          <a:xfrm>
            <a:off x="2797774" y="1556719"/>
            <a:ext cx="3568247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선택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D4DCDE3B-0EB2-A94A-B2BC-46DE4764D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721" y="126381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EB2C94C4-FD4C-5A46-8C66-BA6A0AADB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010" y="1944296"/>
            <a:ext cx="4319914" cy="130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홍길동</a:t>
            </a:r>
            <a:r>
              <a:rPr lang="en-US" altLang="ko-KR" sz="1000" b="1" dirty="0">
                <a:latin typeface="Trebuchet MS" pitchFamily="34" charset="0"/>
              </a:rPr>
              <a:t>(</a:t>
            </a:r>
            <a:r>
              <a:rPr lang="ko-KR" altLang="en-US" sz="1000" b="1" dirty="0" err="1">
                <a:latin typeface="Trebuchet MS" pitchFamily="34" charset="0"/>
              </a:rPr>
              <a:t>기본배송지</a:t>
            </a:r>
            <a:r>
              <a:rPr lang="en-US" altLang="ko-KR" sz="1000" b="1" dirty="0">
                <a:latin typeface="Trebuchet MS" pitchFamily="34" charset="0"/>
              </a:rPr>
              <a:t>)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주소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연락처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 </a:t>
            </a: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4" name="직사각형 152">
            <a:extLst>
              <a:ext uri="{FF2B5EF4-FFF2-40B4-BE49-F238E27FC236}">
                <a16:creationId xmlns:a16="http://schemas.microsoft.com/office/drawing/2014/main" id="{8E7FAE06-69D1-E848-8297-3F2CB9105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010" y="3745371"/>
            <a:ext cx="4319914" cy="130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홍길동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주소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연락처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 </a:t>
            </a: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A6F7E9AF-14C1-5A43-A719-DD3FCB5AFAB9}"/>
              </a:ext>
            </a:extLst>
          </p:cNvPr>
          <p:cNvCxnSpPr/>
          <p:nvPr/>
        </p:nvCxnSpPr>
        <p:spPr>
          <a:xfrm>
            <a:off x="2270575" y="3461417"/>
            <a:ext cx="45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9FC6C1CA-5D3E-4644-9BC4-55159FF510C8}"/>
              </a:ext>
            </a:extLst>
          </p:cNvPr>
          <p:cNvSpPr/>
          <p:nvPr/>
        </p:nvSpPr>
        <p:spPr bwMode="auto">
          <a:xfrm>
            <a:off x="2262804" y="196912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1208A19-0A97-D14F-9BFB-5D40A25B8798}"/>
              </a:ext>
            </a:extLst>
          </p:cNvPr>
          <p:cNvSpPr/>
          <p:nvPr/>
        </p:nvSpPr>
        <p:spPr bwMode="auto">
          <a:xfrm>
            <a:off x="2305712" y="473790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8EB96E7-530A-A940-B5AE-39EDB1AB6B24}"/>
              </a:ext>
            </a:extLst>
          </p:cNvPr>
          <p:cNvSpPr/>
          <p:nvPr/>
        </p:nvSpPr>
        <p:spPr bwMode="auto">
          <a:xfrm>
            <a:off x="6632731" y="121174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96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16937"/>
              </p:ext>
            </p:extLst>
          </p:nvPr>
        </p:nvGraphicFramePr>
        <p:xfrm>
          <a:off x="9269501" y="558056"/>
          <a:ext cx="2676438" cy="46177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CK_010100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+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주문고객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정보 확장되어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홍길동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honggildong@naver.com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010-1234-5678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이름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숫자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854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49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후 클릭 시 주소지가 유효할 경우 우편번호 입력 가능 레이어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780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상세 주소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81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사용 체크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목록 중 기본주소지로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세팅됨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0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 시 연락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빠른 배송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직집입력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직접입력 선택 시 하단에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추가됨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4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612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(PC/MC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공통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필수 입력 필드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미 입력 후 다음단계 진행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Placeholder Message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609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기존에 입력된 주소지가 없을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(no data)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또는 비회원일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해당 탭 영역 비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633892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53639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8665B30-2458-2E46-937C-03FCFB50C737}"/>
              </a:ext>
            </a:extLst>
          </p:cNvPr>
          <p:cNvSpPr/>
          <p:nvPr/>
        </p:nvSpPr>
        <p:spPr>
          <a:xfrm>
            <a:off x="448605" y="2616397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받으시는 분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6EEE369-9B8D-4E42-9A3F-E107DCB0B191}"/>
              </a:ext>
            </a:extLst>
          </p:cNvPr>
          <p:cNvSpPr>
            <a:spLocks noChangeAspect="1"/>
          </p:cNvSpPr>
          <p:nvPr/>
        </p:nvSpPr>
        <p:spPr bwMode="auto">
          <a:xfrm>
            <a:off x="515380" y="2881366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이름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AA40181-5679-F64F-9AA8-5EF0404DF804}"/>
              </a:ext>
            </a:extLst>
          </p:cNvPr>
          <p:cNvSpPr/>
          <p:nvPr/>
        </p:nvSpPr>
        <p:spPr>
          <a:xfrm>
            <a:off x="3323231" y="2616397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8B1A9A3-A3FC-B744-AD85-381BB3D3F967}"/>
              </a:ext>
            </a:extLst>
          </p:cNvPr>
          <p:cNvSpPr>
            <a:spLocks noChangeAspect="1"/>
          </p:cNvSpPr>
          <p:nvPr/>
        </p:nvSpPr>
        <p:spPr bwMode="auto">
          <a:xfrm>
            <a:off x="3390006" y="2881366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A5273A5-36D4-7349-AD18-3306BA237864}"/>
              </a:ext>
            </a:extLst>
          </p:cNvPr>
          <p:cNvSpPr/>
          <p:nvPr/>
        </p:nvSpPr>
        <p:spPr>
          <a:xfrm>
            <a:off x="448605" y="342900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배송 주소</a:t>
            </a:r>
            <a:endParaRPr lang="en-US" altLang="ko-KR" sz="9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FC85D0-839B-3D45-8F07-98A6F4B18533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693969"/>
            <a:ext cx="4815535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문래동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강서타워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선유로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82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E8F38DF-80E6-F448-876B-224EBE0CBB46}"/>
              </a:ext>
            </a:extLst>
          </p:cNvPr>
          <p:cNvSpPr>
            <a:spLocks noChangeAspect="1"/>
          </p:cNvSpPr>
          <p:nvPr/>
        </p:nvSpPr>
        <p:spPr bwMode="auto">
          <a:xfrm>
            <a:off x="5330914" y="3693969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검색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466955-9A96-2C45-86DA-5028F0A26BEF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4249834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나머지 주소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4764405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4743758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5003860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5064439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574473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8758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616821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6262749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518DFE4-395C-4042-BBF9-0DF13282CC13}"/>
              </a:ext>
            </a:extLst>
          </p:cNvPr>
          <p:cNvSpPr/>
          <p:nvPr/>
        </p:nvSpPr>
        <p:spPr bwMode="auto">
          <a:xfrm>
            <a:off x="1234243" y="60934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B7E234-FC79-9E47-8EA1-32959D59DE2E}"/>
              </a:ext>
            </a:extLst>
          </p:cNvPr>
          <p:cNvSpPr/>
          <p:nvPr/>
        </p:nvSpPr>
        <p:spPr bwMode="auto">
          <a:xfrm>
            <a:off x="5917382" y="14467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C3E01E8-2B51-6F4E-A3F6-B05C12485A19}"/>
              </a:ext>
            </a:extLst>
          </p:cNvPr>
          <p:cNvSpPr/>
          <p:nvPr/>
        </p:nvSpPr>
        <p:spPr bwMode="auto">
          <a:xfrm>
            <a:off x="376785" y="288265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16DF280-0A7B-4E47-A7A2-970514B6387E}"/>
              </a:ext>
            </a:extLst>
          </p:cNvPr>
          <p:cNvSpPr/>
          <p:nvPr/>
        </p:nvSpPr>
        <p:spPr bwMode="auto">
          <a:xfrm>
            <a:off x="3325756" y="285873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9D2F85D-025C-2344-BDE2-A327A842DA3E}"/>
              </a:ext>
            </a:extLst>
          </p:cNvPr>
          <p:cNvSpPr/>
          <p:nvPr/>
        </p:nvSpPr>
        <p:spPr bwMode="auto">
          <a:xfrm>
            <a:off x="406777" y="36865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A4FEB1B-B3C0-F449-866C-B83A4DA6AD43}"/>
              </a:ext>
            </a:extLst>
          </p:cNvPr>
          <p:cNvSpPr/>
          <p:nvPr/>
        </p:nvSpPr>
        <p:spPr bwMode="auto">
          <a:xfrm>
            <a:off x="5330381" y="36296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CE663D8-8F0D-6E42-BC05-B6FD290BB8DC}"/>
              </a:ext>
            </a:extLst>
          </p:cNvPr>
          <p:cNvSpPr/>
          <p:nvPr/>
        </p:nvSpPr>
        <p:spPr bwMode="auto">
          <a:xfrm>
            <a:off x="406777" y="429601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E9D215A-5C51-E24F-8A24-9A2AFA4110EE}"/>
              </a:ext>
            </a:extLst>
          </p:cNvPr>
          <p:cNvSpPr/>
          <p:nvPr/>
        </p:nvSpPr>
        <p:spPr bwMode="auto">
          <a:xfrm>
            <a:off x="406244" y="47692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FCE95-01FC-7243-AA70-186F996BF554}"/>
              </a:ext>
            </a:extLst>
          </p:cNvPr>
          <p:cNvSpPr/>
          <p:nvPr/>
        </p:nvSpPr>
        <p:spPr bwMode="auto">
          <a:xfrm>
            <a:off x="406244" y="50536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2B23113-3BF1-354B-B344-5C89FEA5A10B}"/>
              </a:ext>
            </a:extLst>
          </p:cNvPr>
          <p:cNvSpPr/>
          <p:nvPr/>
        </p:nvSpPr>
        <p:spPr bwMode="auto">
          <a:xfrm>
            <a:off x="1952758" y="536287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새로 입력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no data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EE2DA0-6938-884F-AE3E-FA086F3E985F}"/>
              </a:ext>
            </a:extLst>
          </p:cNvPr>
          <p:cNvSpPr/>
          <p:nvPr/>
        </p:nvSpPr>
        <p:spPr>
          <a:xfrm>
            <a:off x="448605" y="3164550"/>
            <a:ext cx="15041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필수 입력 항목입니다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F7B6975-DCD7-984C-8EB8-37F9B804A94A}"/>
              </a:ext>
            </a:extLst>
          </p:cNvPr>
          <p:cNvSpPr/>
          <p:nvPr/>
        </p:nvSpPr>
        <p:spPr>
          <a:xfrm>
            <a:off x="3327056" y="3164550"/>
            <a:ext cx="15041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필수 입력 항목입니다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3955EFE-45EA-FB4E-B601-854E186F2A14}"/>
              </a:ext>
            </a:extLst>
          </p:cNvPr>
          <p:cNvSpPr/>
          <p:nvPr/>
        </p:nvSpPr>
        <p:spPr>
          <a:xfrm>
            <a:off x="448605" y="3964604"/>
            <a:ext cx="15041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필수 입력 항목입니다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8CCC411-A6A9-954A-887E-617B71BB3740}"/>
              </a:ext>
            </a:extLst>
          </p:cNvPr>
          <p:cNvSpPr/>
          <p:nvPr/>
        </p:nvSpPr>
        <p:spPr>
          <a:xfrm>
            <a:off x="448605" y="4513783"/>
            <a:ext cx="15041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필수 입력 항목입니다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72E9D27-1346-1A45-9EFF-9770E229287C}"/>
              </a:ext>
            </a:extLst>
          </p:cNvPr>
          <p:cNvSpPr/>
          <p:nvPr/>
        </p:nvSpPr>
        <p:spPr bwMode="auto">
          <a:xfrm>
            <a:off x="399489" y="32186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9FE71F8-86B9-384B-AEA8-DB3ABDCD87AE}"/>
              </a:ext>
            </a:extLst>
          </p:cNvPr>
          <p:cNvSpPr/>
          <p:nvPr/>
        </p:nvSpPr>
        <p:spPr>
          <a:xfrm>
            <a:off x="448605" y="2246928"/>
            <a:ext cx="5454680" cy="400291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F7424C5-E18C-9B45-BE66-06FCD136822C}"/>
              </a:ext>
            </a:extLst>
          </p:cNvPr>
          <p:cNvSpPr/>
          <p:nvPr/>
        </p:nvSpPr>
        <p:spPr bwMode="auto">
          <a:xfrm>
            <a:off x="5806925" y="21995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47AF6D3-79DB-1D43-B363-1F4026C5435B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79" name="직사각형 152">
            <a:extLst>
              <a:ext uri="{FF2B5EF4-FFF2-40B4-BE49-F238E27FC236}">
                <a16:creationId xmlns:a16="http://schemas.microsoft.com/office/drawing/2014/main" id="{1F89F4E7-C80B-4244-A2D3-5885CC88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예상배송비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6F38F98-E03A-B44A-B324-83656588B456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AD13EE3-6392-8949-BC51-5DBD717F7D3C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927D658-ECF2-B14A-8DC5-A959AA680A3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7" name="직사각형 152">
            <a:extLst>
              <a:ext uri="{FF2B5EF4-FFF2-40B4-BE49-F238E27FC236}">
                <a16:creationId xmlns:a16="http://schemas.microsoft.com/office/drawing/2014/main" id="{2B5D028D-5AB9-0B4C-9F08-A18B2CA0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88" name="직사각형 152">
            <a:extLst>
              <a:ext uri="{FF2B5EF4-FFF2-40B4-BE49-F238E27FC236}">
                <a16:creationId xmlns:a16="http://schemas.microsoft.com/office/drawing/2014/main" id="{EE0CACF1-EE47-844D-BFDA-FC263FA1A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9" name="직사각형 152">
            <a:extLst>
              <a:ext uri="{FF2B5EF4-FFF2-40B4-BE49-F238E27FC236}">
                <a16:creationId xmlns:a16="http://schemas.microsoft.com/office/drawing/2014/main" id="{46A97FFD-6179-1443-8C0D-1382D0303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AA78063-287A-004A-A38C-8061EB66E696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F65F29F-2AB8-4349-988F-E72BEB7DAE85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43517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98182"/>
              </p:ext>
            </p:extLst>
          </p:nvPr>
        </p:nvGraphicFramePr>
        <p:xfrm>
          <a:off x="9269501" y="558056"/>
          <a:ext cx="2676438" cy="12344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선택된 주소지 입력된 후 나머지 주소 입력 가능토록 포커스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이전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주소 입력 이후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재검색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재검색 버튼 클릭 시 주소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 포커스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 입력했던 주소지 노출된 상태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112159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527389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0299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8665B30-2458-2E46-937C-03FCFB50C737}"/>
              </a:ext>
            </a:extLst>
          </p:cNvPr>
          <p:cNvSpPr/>
          <p:nvPr/>
        </p:nvSpPr>
        <p:spPr>
          <a:xfrm>
            <a:off x="448605" y="2616397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받으시는 분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6EEE369-9B8D-4E42-9A3F-E107DCB0B191}"/>
              </a:ext>
            </a:extLst>
          </p:cNvPr>
          <p:cNvSpPr>
            <a:spLocks noChangeAspect="1"/>
          </p:cNvSpPr>
          <p:nvPr/>
        </p:nvSpPr>
        <p:spPr bwMode="auto">
          <a:xfrm>
            <a:off x="515380" y="2881366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이름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AA40181-5679-F64F-9AA8-5EF0404DF804}"/>
              </a:ext>
            </a:extLst>
          </p:cNvPr>
          <p:cNvSpPr/>
          <p:nvPr/>
        </p:nvSpPr>
        <p:spPr>
          <a:xfrm>
            <a:off x="3323231" y="2616397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8B1A9A3-A3FC-B744-AD85-381BB3D3F967}"/>
              </a:ext>
            </a:extLst>
          </p:cNvPr>
          <p:cNvSpPr>
            <a:spLocks noChangeAspect="1"/>
          </p:cNvSpPr>
          <p:nvPr/>
        </p:nvSpPr>
        <p:spPr bwMode="auto">
          <a:xfrm>
            <a:off x="3390006" y="2881366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A5273A5-36D4-7349-AD18-3306BA237864}"/>
              </a:ext>
            </a:extLst>
          </p:cNvPr>
          <p:cNvSpPr/>
          <p:nvPr/>
        </p:nvSpPr>
        <p:spPr>
          <a:xfrm>
            <a:off x="448605" y="3272474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배송 주소</a:t>
            </a:r>
            <a:endParaRPr lang="en-US" altLang="ko-KR" sz="9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FC85D0-839B-3D45-8F07-98A6F4B18533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537443"/>
            <a:ext cx="4815535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문래동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강서타워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선유로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82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E8F38DF-80E6-F448-876B-224EBE0CBB46}"/>
              </a:ext>
            </a:extLst>
          </p:cNvPr>
          <p:cNvSpPr>
            <a:spLocks noChangeAspect="1"/>
          </p:cNvSpPr>
          <p:nvPr/>
        </p:nvSpPr>
        <p:spPr bwMode="auto">
          <a:xfrm>
            <a:off x="5330914" y="3537443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검색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AC4EB0-A80D-A749-A87F-5F1E3EC2F855}"/>
              </a:ext>
            </a:extLst>
          </p:cNvPr>
          <p:cNvSpPr>
            <a:spLocks/>
          </p:cNvSpPr>
          <p:nvPr/>
        </p:nvSpPr>
        <p:spPr bwMode="auto">
          <a:xfrm>
            <a:off x="515379" y="4279876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0F9C91-6EB6-0E43-B6F5-AAD0D04318AD}"/>
              </a:ext>
            </a:extLst>
          </p:cNvPr>
          <p:cNvSpPr/>
          <p:nvPr/>
        </p:nvSpPr>
        <p:spPr>
          <a:xfrm>
            <a:off x="735762" y="4259229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EDAB0C0-BB8F-E14F-A5DF-749BEE88FE9B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4519331"/>
            <a:ext cx="555838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E9DDCC-CF66-B14A-96C9-E41ED0689281}"/>
              </a:ext>
            </a:extLst>
          </p:cNvPr>
          <p:cNvGrpSpPr/>
          <p:nvPr/>
        </p:nvGrpSpPr>
        <p:grpSpPr>
          <a:xfrm rot="18782592">
            <a:off x="5730252" y="4579910"/>
            <a:ext cx="143394" cy="143394"/>
            <a:chOff x="9786410" y="3901395"/>
            <a:chExt cx="461336" cy="461336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E49FCD7-0F83-0049-A417-683FEE93C854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B55C58C5-64BA-F54A-BB1E-30F225239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26CD82C-F08F-574A-B6E0-EDC01CC2DF3A}"/>
              </a:ext>
            </a:extLst>
          </p:cNvPr>
          <p:cNvCxnSpPr/>
          <p:nvPr/>
        </p:nvCxnSpPr>
        <p:spPr>
          <a:xfrm>
            <a:off x="241769" y="574473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15E591B7-D40C-7F40-AE0E-36750DD0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875868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1BF08183-A040-A64D-9836-EFB68D5B284D}"/>
              </a:ext>
            </a:extLst>
          </p:cNvPr>
          <p:cNvCxnSpPr/>
          <p:nvPr/>
        </p:nvCxnSpPr>
        <p:spPr>
          <a:xfrm>
            <a:off x="241769" y="616821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629320EB-2988-844D-A073-B1B26BC2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6262749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505377-A51C-3042-8A76-C9596187BF23}"/>
              </a:ext>
            </a:extLst>
          </p:cNvPr>
          <p:cNvSpPr>
            <a:spLocks noChangeAspect="1"/>
          </p:cNvSpPr>
          <p:nvPr/>
        </p:nvSpPr>
        <p:spPr bwMode="auto">
          <a:xfrm>
            <a:off x="509725" y="2305901"/>
            <a:ext cx="2593546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962519-0D78-564C-917E-06504B22BE36}"/>
              </a:ext>
            </a:extLst>
          </p:cNvPr>
          <p:cNvSpPr>
            <a:spLocks noChangeAspect="1"/>
          </p:cNvSpPr>
          <p:nvPr/>
        </p:nvSpPr>
        <p:spPr bwMode="auto">
          <a:xfrm>
            <a:off x="3107067" y="2305901"/>
            <a:ext cx="2593546" cy="2883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05AC5305-BC6C-F641-B223-8AE738958188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선택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466955-9A96-2C45-86DA-5028F0A26BEF}"/>
              </a:ext>
            </a:extLst>
          </p:cNvPr>
          <p:cNvSpPr>
            <a:spLocks noChangeAspect="1"/>
          </p:cNvSpPr>
          <p:nvPr/>
        </p:nvSpPr>
        <p:spPr bwMode="auto">
          <a:xfrm>
            <a:off x="515379" y="3852793"/>
            <a:ext cx="5558389" cy="12327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07363 (150600)</a:t>
            </a:r>
          </a:p>
          <a:p>
            <a:pPr eaLnBrk="0" latinLnBrk="0" hangingPunct="0"/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도로명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서울특별시 영등포구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지번      서울특별시 영등포구 문래동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가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1-1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07363 (150600)</a:t>
            </a:r>
          </a:p>
          <a:p>
            <a:pPr eaLnBrk="0" latinLnBrk="0" hangingPunct="0"/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도로명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서울특별시 영등포구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4-1</a:t>
            </a: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지번      서울특별시 영등포구 문래동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가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1-2</a:t>
            </a:r>
          </a:p>
        </p:txBody>
      </p: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EA3934E-9C9F-2B49-88A1-C5A2A814D3AF}"/>
              </a:ext>
            </a:extLst>
          </p:cNvPr>
          <p:cNvCxnSpPr/>
          <p:nvPr/>
        </p:nvCxnSpPr>
        <p:spPr>
          <a:xfrm>
            <a:off x="515380" y="4463266"/>
            <a:ext cx="55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EE9D0630-992E-6E4F-A493-B10D48995D76}"/>
              </a:ext>
            </a:extLst>
          </p:cNvPr>
          <p:cNvSpPr/>
          <p:nvPr/>
        </p:nvSpPr>
        <p:spPr bwMode="auto">
          <a:xfrm>
            <a:off x="431000" y="38996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11FBCE6-17F7-E840-B961-35E822B752BF}"/>
              </a:ext>
            </a:extLst>
          </p:cNvPr>
          <p:cNvSpPr/>
          <p:nvPr/>
        </p:nvSpPr>
        <p:spPr bwMode="auto">
          <a:xfrm>
            <a:off x="5900330" y="35457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04B948-42C4-C64B-9EBD-03C299605EE9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0ED9847B-D7E2-034B-838A-C392F7AA9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예상배송비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8213592-2F62-534A-895A-EF810E5E051C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3A7A6C14-E84B-D346-90A2-085568338D77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A37E34-0325-3D48-80B5-93CF7AA1EE9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A2A17BE0-FAC5-624B-B94F-17B81BCED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BBD130DB-CD56-2540-9588-B6BD86F21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5" name="직사각형 152">
            <a:extLst>
              <a:ext uri="{FF2B5EF4-FFF2-40B4-BE49-F238E27FC236}">
                <a16:creationId xmlns:a16="http://schemas.microsoft.com/office/drawing/2014/main" id="{FF254546-24C1-254B-87B3-B878D9963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2517EE5-6627-354B-B95E-7CD364251473}"/>
              </a:ext>
            </a:extLst>
          </p:cNvPr>
          <p:cNvSpPr/>
          <p:nvPr/>
        </p:nvSpPr>
        <p:spPr>
          <a:xfrm>
            <a:off x="9622901" y="3468668"/>
            <a:ext cx="2363759" cy="235441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ysClr val="windowText" lastClr="000000"/>
                  </a:solidFill>
                </a:ln>
              </a:rPr>
              <a:t>우편번호 </a:t>
            </a:r>
            <a:r>
              <a:rPr lang="en-US" altLang="ko-KR" dirty="0">
                <a:ln>
                  <a:solidFill>
                    <a:sysClr val="windowText" lastClr="000000"/>
                  </a:solidFill>
                </a:ln>
              </a:rPr>
              <a:t>DB</a:t>
            </a:r>
          </a:p>
          <a:p>
            <a:pPr algn="ctr"/>
            <a:endParaRPr kumimoji="1" lang="en-US" altLang="ko-KR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hlinkClick r:id="rId3"/>
              </a:rPr>
              <a:t>https://www.poesis.org/postcodify/</a:t>
            </a:r>
            <a:endParaRPr lang="en-US" altLang="ko-K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CAD1838-A709-B94E-8152-D8CC3DA4C7A6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61F0693-C552-0C48-B21D-B46A80E77823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77923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255391"/>
              </p:ext>
            </p:extLst>
          </p:nvPr>
        </p:nvGraphicFramePr>
        <p:xfrm>
          <a:off x="9269501" y="558056"/>
          <a:ext cx="2676438" cy="1965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CK_010600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이메일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791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연락처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10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이용약관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새창으로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62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비회원 개인정보수집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이용동의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새창으로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852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회원가입 시 혜택 문구 추가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382596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D2D45A3C-38E1-7F42-815B-0EBE78AF2022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19107FE9-FDAE-FD47-8283-F765095D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6" y="1486031"/>
            <a:ext cx="1013844" cy="23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0B1C358-992C-8C47-9BB6-84376C77C468}"/>
              </a:ext>
            </a:extLst>
          </p:cNvPr>
          <p:cNvCxnSpPr/>
          <p:nvPr/>
        </p:nvCxnSpPr>
        <p:spPr>
          <a:xfrm>
            <a:off x="241769" y="185382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7600DDD9-D2A7-4B4F-964E-88E32CAFC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743704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8665B30-2458-2E46-937C-03FCFB50C737}"/>
              </a:ext>
            </a:extLst>
          </p:cNvPr>
          <p:cNvSpPr/>
          <p:nvPr/>
        </p:nvSpPr>
        <p:spPr>
          <a:xfrm>
            <a:off x="448605" y="615145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받으시는 분</a:t>
            </a:r>
            <a:endParaRPr lang="en-US" altLang="ko-KR" sz="9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AA40181-5679-F64F-9AA8-5EF0404DF804}"/>
              </a:ext>
            </a:extLst>
          </p:cNvPr>
          <p:cNvSpPr/>
          <p:nvPr/>
        </p:nvSpPr>
        <p:spPr>
          <a:xfrm>
            <a:off x="3323231" y="615145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1CD37CB-8BAC-184A-A03B-CAE11E06FCDA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2. </a:t>
            </a:r>
            <a:r>
              <a:rPr lang="ko-KR" altLang="en-US" sz="1100" b="1" dirty="0" err="1">
                <a:latin typeface="Trebuchet MS" pitchFamily="34" charset="0"/>
              </a:rPr>
              <a:t>배송지</a:t>
            </a:r>
            <a:r>
              <a:rPr lang="ko-KR" altLang="en-US" sz="1100" b="1" dirty="0">
                <a:latin typeface="Trebuchet MS" pitchFamily="34" charset="0"/>
              </a:rPr>
              <a:t> 정보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518DFE4-395C-4042-BBF9-0DF13282CC13}"/>
              </a:ext>
            </a:extLst>
          </p:cNvPr>
          <p:cNvSpPr/>
          <p:nvPr/>
        </p:nvSpPr>
        <p:spPr bwMode="auto">
          <a:xfrm>
            <a:off x="1234243" y="60934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B17D1ECD-4D05-E444-9BDC-F026CEE1CF8A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비회원 주문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D9BC1B-F20F-9047-ACB7-8943F75A7AAA}"/>
              </a:ext>
            </a:extLst>
          </p:cNvPr>
          <p:cNvSpPr>
            <a:spLocks noChangeAspect="1"/>
          </p:cNvSpPr>
          <p:nvPr/>
        </p:nvSpPr>
        <p:spPr bwMode="auto">
          <a:xfrm>
            <a:off x="1279054" y="1458667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로그인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B7E234-FC79-9E47-8EA1-32959D59DE2E}"/>
              </a:ext>
            </a:extLst>
          </p:cNvPr>
          <p:cNvSpPr/>
          <p:nvPr/>
        </p:nvSpPr>
        <p:spPr bwMode="auto">
          <a:xfrm>
            <a:off x="2010130" y="140242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88218-0ABB-844D-9764-C2356E90BCE9}"/>
              </a:ext>
            </a:extLst>
          </p:cNvPr>
          <p:cNvSpPr/>
          <p:nvPr/>
        </p:nvSpPr>
        <p:spPr>
          <a:xfrm>
            <a:off x="448605" y="1917225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이메일</a:t>
            </a:r>
            <a:endParaRPr lang="en-US" altLang="ko-KR" sz="9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213D2FD-26F2-3549-BD86-F0F6AB1264F2}"/>
              </a:ext>
            </a:extLst>
          </p:cNvPr>
          <p:cNvSpPr>
            <a:spLocks noChangeAspect="1"/>
          </p:cNvSpPr>
          <p:nvPr/>
        </p:nvSpPr>
        <p:spPr bwMode="auto">
          <a:xfrm>
            <a:off x="515380" y="2182194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이메일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90D48F6-23DF-384A-85B4-6EBF590975EC}"/>
              </a:ext>
            </a:extLst>
          </p:cNvPr>
          <p:cNvSpPr/>
          <p:nvPr/>
        </p:nvSpPr>
        <p:spPr>
          <a:xfrm>
            <a:off x="3323231" y="1917225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F71178-1FE9-3D46-89FB-DE1DDA929F5D}"/>
              </a:ext>
            </a:extLst>
          </p:cNvPr>
          <p:cNvSpPr>
            <a:spLocks noChangeAspect="1"/>
          </p:cNvSpPr>
          <p:nvPr/>
        </p:nvSpPr>
        <p:spPr bwMode="auto">
          <a:xfrm>
            <a:off x="3390006" y="2182194"/>
            <a:ext cx="268791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7075556-D238-9744-B212-60BE8E2CA30A}"/>
              </a:ext>
            </a:extLst>
          </p:cNvPr>
          <p:cNvSpPr/>
          <p:nvPr/>
        </p:nvSpPr>
        <p:spPr>
          <a:xfrm>
            <a:off x="448605" y="2621271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이용약관</a:t>
            </a:r>
            <a:endParaRPr lang="en-US" altLang="ko-KR" sz="9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06E087E-C261-684D-9AE1-E6341767CACA}"/>
              </a:ext>
            </a:extLst>
          </p:cNvPr>
          <p:cNvSpPr>
            <a:spLocks noChangeAspect="1"/>
          </p:cNvSpPr>
          <p:nvPr/>
        </p:nvSpPr>
        <p:spPr bwMode="auto">
          <a:xfrm>
            <a:off x="515380" y="2886239"/>
            <a:ext cx="5558388" cy="8421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내용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578F08E-67DC-0D48-A3A0-A0AFAFAF57FE}"/>
              </a:ext>
            </a:extLst>
          </p:cNvPr>
          <p:cNvSpPr/>
          <p:nvPr/>
        </p:nvSpPr>
        <p:spPr>
          <a:xfrm>
            <a:off x="4791857" y="2621271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b="1" dirty="0" err="1"/>
              <a:t>전문보기</a:t>
            </a:r>
            <a:endParaRPr lang="en-US" altLang="ko-KR" sz="900" b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EA93155-4414-E14C-98A6-10FCB6F9A0D2}"/>
              </a:ext>
            </a:extLst>
          </p:cNvPr>
          <p:cNvSpPr>
            <a:spLocks/>
          </p:cNvSpPr>
          <p:nvPr/>
        </p:nvSpPr>
        <p:spPr bwMode="auto">
          <a:xfrm>
            <a:off x="515379" y="3768329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EBCDED-A093-9949-897B-A103C49C4DD8}"/>
              </a:ext>
            </a:extLst>
          </p:cNvPr>
          <p:cNvSpPr/>
          <p:nvPr/>
        </p:nvSpPr>
        <p:spPr>
          <a:xfrm>
            <a:off x="735762" y="3747682"/>
            <a:ext cx="52738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(</a:t>
            </a:r>
            <a:r>
              <a:rPr lang="ko-KR" altLang="en-US" sz="900" dirty="0"/>
              <a:t>필수</a:t>
            </a:r>
            <a:r>
              <a:rPr lang="en-US" altLang="ko-KR" sz="900" dirty="0"/>
              <a:t>) </a:t>
            </a:r>
            <a:r>
              <a:rPr lang="ko-KR" altLang="en-US" sz="900" dirty="0"/>
              <a:t>약관에 대한 내용을 확인했으며 이에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C719FA-E6C0-0A46-9F25-9DBB9955C0AF}"/>
              </a:ext>
            </a:extLst>
          </p:cNvPr>
          <p:cNvSpPr/>
          <p:nvPr/>
        </p:nvSpPr>
        <p:spPr>
          <a:xfrm>
            <a:off x="448605" y="4067505"/>
            <a:ext cx="19119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비회원 개인정보수집 </a:t>
            </a:r>
            <a:r>
              <a:rPr lang="ko-KR" altLang="en-US" sz="900" dirty="0" err="1"/>
              <a:t>이용동의</a:t>
            </a:r>
            <a:endParaRPr lang="en-US" altLang="ko-KR" sz="9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6213EBA-3AB7-F247-9163-C25539472099}"/>
              </a:ext>
            </a:extLst>
          </p:cNvPr>
          <p:cNvSpPr>
            <a:spLocks noChangeAspect="1"/>
          </p:cNvSpPr>
          <p:nvPr/>
        </p:nvSpPr>
        <p:spPr bwMode="auto">
          <a:xfrm>
            <a:off x="515380" y="4332473"/>
            <a:ext cx="5558388" cy="84211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내용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C270BE0-6351-4D40-9F32-C0997719A58C}"/>
              </a:ext>
            </a:extLst>
          </p:cNvPr>
          <p:cNvSpPr/>
          <p:nvPr/>
        </p:nvSpPr>
        <p:spPr>
          <a:xfrm>
            <a:off x="4791857" y="4067505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b="1" dirty="0" err="1"/>
              <a:t>전문보기</a:t>
            </a:r>
            <a:endParaRPr lang="en-US" altLang="ko-KR" sz="900" b="1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8344CD9-DEB6-CB4A-BB80-6B1CF4F8EA3A}"/>
              </a:ext>
            </a:extLst>
          </p:cNvPr>
          <p:cNvSpPr>
            <a:spLocks/>
          </p:cNvSpPr>
          <p:nvPr/>
        </p:nvSpPr>
        <p:spPr bwMode="auto">
          <a:xfrm>
            <a:off x="515379" y="521456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6AB1D56-D1C0-BB48-927A-D89A14C9D790}"/>
              </a:ext>
            </a:extLst>
          </p:cNvPr>
          <p:cNvSpPr/>
          <p:nvPr/>
        </p:nvSpPr>
        <p:spPr>
          <a:xfrm>
            <a:off x="735762" y="5193916"/>
            <a:ext cx="52738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(</a:t>
            </a:r>
            <a:r>
              <a:rPr lang="ko-KR" altLang="en-US" sz="900" dirty="0"/>
              <a:t>필수</a:t>
            </a:r>
            <a:r>
              <a:rPr lang="en-US" altLang="ko-KR" sz="900" dirty="0"/>
              <a:t>) </a:t>
            </a:r>
            <a:r>
              <a:rPr lang="ko-KR" altLang="en-US" sz="900" dirty="0"/>
              <a:t>약관에 대한 내용을 확인했으며 이에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BFA60FD-7026-0341-821F-21D8AFE384A4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5474925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B7657A-65AB-4E4A-B84E-DA1959EF01BD}"/>
              </a:ext>
            </a:extLst>
          </p:cNvPr>
          <p:cNvGrpSpPr/>
          <p:nvPr/>
        </p:nvGrpSpPr>
        <p:grpSpPr>
          <a:xfrm>
            <a:off x="308473" y="6063539"/>
            <a:ext cx="5967548" cy="536826"/>
            <a:chOff x="308472" y="5974143"/>
            <a:chExt cx="7116897" cy="536826"/>
          </a:xfrm>
        </p:grpSpPr>
        <p:sp>
          <p:nvSpPr>
            <p:cNvPr id="3" name="자유형 2">
              <a:extLst>
                <a:ext uri="{FF2B5EF4-FFF2-40B4-BE49-F238E27FC236}">
                  <a16:creationId xmlns:a16="http://schemas.microsoft.com/office/drawing/2014/main" id="{3F96689B-52C7-B448-8AFE-EE23049C82F6}"/>
                </a:ext>
              </a:extLst>
            </p:cNvPr>
            <p:cNvSpPr/>
            <p:nvPr/>
          </p:nvSpPr>
          <p:spPr>
            <a:xfrm>
              <a:off x="308472" y="6103010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2" name="자유형 81">
              <a:extLst>
                <a:ext uri="{FF2B5EF4-FFF2-40B4-BE49-F238E27FC236}">
                  <a16:creationId xmlns:a16="http://schemas.microsoft.com/office/drawing/2014/main" id="{D9305EDF-29CA-434C-ACFE-F77A528628E0}"/>
                </a:ext>
              </a:extLst>
            </p:cNvPr>
            <p:cNvSpPr/>
            <p:nvPr/>
          </p:nvSpPr>
          <p:spPr>
            <a:xfrm>
              <a:off x="308472" y="5974143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6" name="타원 85">
            <a:extLst>
              <a:ext uri="{FF2B5EF4-FFF2-40B4-BE49-F238E27FC236}">
                <a16:creationId xmlns:a16="http://schemas.microsoft.com/office/drawing/2014/main" id="{D7ABB42C-4490-B443-9080-7E6C99D4C298}"/>
              </a:ext>
            </a:extLst>
          </p:cNvPr>
          <p:cNvSpPr/>
          <p:nvPr/>
        </p:nvSpPr>
        <p:spPr bwMode="auto">
          <a:xfrm>
            <a:off x="404193" y="21643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65CF9B8-4342-8941-8A5B-7C0FDD5D3938}"/>
              </a:ext>
            </a:extLst>
          </p:cNvPr>
          <p:cNvSpPr/>
          <p:nvPr/>
        </p:nvSpPr>
        <p:spPr bwMode="auto">
          <a:xfrm>
            <a:off x="3311163" y="21628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941AA94-75FA-D342-9941-33F91D6E77C2}"/>
              </a:ext>
            </a:extLst>
          </p:cNvPr>
          <p:cNvSpPr/>
          <p:nvPr/>
        </p:nvSpPr>
        <p:spPr bwMode="auto">
          <a:xfrm>
            <a:off x="5354619" y="259192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06B60FA-EE19-8940-BC65-639DE1EE1E91}"/>
              </a:ext>
            </a:extLst>
          </p:cNvPr>
          <p:cNvSpPr/>
          <p:nvPr/>
        </p:nvSpPr>
        <p:spPr bwMode="auto">
          <a:xfrm>
            <a:off x="5333320" y="40456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BE83E8-D0CC-0548-BD97-C381BFB3F3F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3B4415B6-C425-164C-BAB6-9AC02D25A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예상배송비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B8B390-6EE8-4C44-9B32-62297D723F2F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FBE84C6B-94A5-F843-BE01-0B5CA0647FE5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E2D2D61-4618-954E-87F8-D94621DDCEF8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152">
            <a:extLst>
              <a:ext uri="{FF2B5EF4-FFF2-40B4-BE49-F238E27FC236}">
                <a16:creationId xmlns:a16="http://schemas.microsoft.com/office/drawing/2014/main" id="{13F1C1B1-2032-3D4D-A059-80592AB67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58" name="직사각형 152">
            <a:extLst>
              <a:ext uri="{FF2B5EF4-FFF2-40B4-BE49-F238E27FC236}">
                <a16:creationId xmlns:a16="http://schemas.microsoft.com/office/drawing/2014/main" id="{332AF252-E0EB-B344-AB72-B167C5747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9" name="직사각형 152">
            <a:extLst>
              <a:ext uri="{FF2B5EF4-FFF2-40B4-BE49-F238E27FC236}">
                <a16:creationId xmlns:a16="http://schemas.microsoft.com/office/drawing/2014/main" id="{7B43EAA1-3E67-AD4B-A814-FCBEC6868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83B609-2B3C-174A-AB69-26192B4CFEB7}"/>
              </a:ext>
            </a:extLst>
          </p:cNvPr>
          <p:cNvSpPr/>
          <p:nvPr/>
        </p:nvSpPr>
        <p:spPr>
          <a:xfrm>
            <a:off x="2075846" y="1557071"/>
            <a:ext cx="35611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회원가입 시 </a:t>
            </a:r>
            <a:r>
              <a:rPr lang="ko-KR" altLang="en-US" sz="900" dirty="0" err="1">
                <a:solidFill>
                  <a:srgbClr val="FF0000"/>
                </a:solidFill>
              </a:rPr>
              <a:t>멤버전용</a:t>
            </a:r>
            <a:r>
              <a:rPr lang="ko-KR" altLang="en-US" sz="900" dirty="0">
                <a:solidFill>
                  <a:srgbClr val="FF0000"/>
                </a:solidFill>
              </a:rPr>
              <a:t> 상품 구매 등의 혜택을 누리실 수 있습니다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graphicFrame>
        <p:nvGraphicFramePr>
          <p:cNvPr id="61" name="Group 90">
            <a:extLst>
              <a:ext uri="{FF2B5EF4-FFF2-40B4-BE49-F238E27FC236}">
                <a16:creationId xmlns:a16="http://schemas.microsoft.com/office/drawing/2014/main" id="{0F35389D-8865-9448-8045-7D61E0522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979374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F1E18E60-BB44-FD45-ACFD-52C29A06E6CA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DBF7379-F1E1-B349-9DFB-E561B73EFD0E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11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486462"/>
              </p:ext>
            </p:extLst>
          </p:nvPr>
        </p:nvGraphicFramePr>
        <p:xfrm>
          <a:off x="9269501" y="558056"/>
          <a:ext cx="2676438" cy="39776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코드일 경우 주문서로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018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카카오페이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카카오페이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가장 최근에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결제수단이 있을 경우 해당 결제수단을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93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PG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신용카드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4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PG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무통장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399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필수 체크값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047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사용가능한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마일리지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890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마일리지 사용 가능여부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가능할 경우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할인 금액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48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사용가능한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마일리지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748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체크박스 체크 시 리캡차 진행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리캡챠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적용 시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484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결제수단 정보 추가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아코디언 형태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323918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5D9DEF60-239C-6E4F-9B94-CF3E5F133475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779034AD-14F6-3E4F-AB96-61BE562A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997130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       </a:t>
            </a:r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BB4EC221-2DD6-0041-8B7D-7FEE4158762A}"/>
              </a:ext>
            </a:extLst>
          </p:cNvPr>
          <p:cNvCxnSpPr/>
          <p:nvPr/>
        </p:nvCxnSpPr>
        <p:spPr>
          <a:xfrm>
            <a:off x="241769" y="239388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152">
            <a:extLst>
              <a:ext uri="{FF2B5EF4-FFF2-40B4-BE49-F238E27FC236}">
                <a16:creationId xmlns:a16="http://schemas.microsoft.com/office/drawing/2014/main" id="{67C4326A-C258-2345-827D-B83D44FB0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6" y="2516872"/>
            <a:ext cx="513415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       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95BE9ABA-C631-0049-9FEF-DAC7DD5FA48F}"/>
              </a:ext>
            </a:extLst>
          </p:cNvPr>
          <p:cNvCxnSpPr/>
          <p:nvPr/>
        </p:nvCxnSpPr>
        <p:spPr>
          <a:xfrm>
            <a:off x="241769" y="284393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33B36BA4-2572-2346-9DC3-689874566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578797"/>
            <a:ext cx="5696983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9B49D71-1500-DF4E-BD41-3CA59D12B416}"/>
              </a:ext>
            </a:extLst>
          </p:cNvPr>
          <p:cNvSpPr/>
          <p:nvPr/>
        </p:nvSpPr>
        <p:spPr>
          <a:xfrm>
            <a:off x="448605" y="3024232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프로모코드</a:t>
            </a:r>
            <a:endParaRPr lang="en-US" altLang="ko-KR" sz="9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903168-F1FC-F44E-A51A-84A4A5E866AC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2978950"/>
            <a:ext cx="283531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DECF9F3-BBA3-E64C-B521-C49C21DFB2D7}"/>
              </a:ext>
            </a:extLst>
          </p:cNvPr>
          <p:cNvSpPr>
            <a:spLocks noChangeAspect="1"/>
          </p:cNvSpPr>
          <p:nvPr/>
        </p:nvSpPr>
        <p:spPr bwMode="auto">
          <a:xfrm>
            <a:off x="4655839" y="2978950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9DF0380D-4C10-F647-AEED-6F7D1ACE378E}"/>
              </a:ext>
            </a:extLst>
          </p:cNvPr>
          <p:cNvCxnSpPr/>
          <p:nvPr/>
        </p:nvCxnSpPr>
        <p:spPr>
          <a:xfrm>
            <a:off x="241769" y="453535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152">
            <a:extLst>
              <a:ext uri="{FF2B5EF4-FFF2-40B4-BE49-F238E27FC236}">
                <a16:creationId xmlns:a16="http://schemas.microsoft.com/office/drawing/2014/main" id="{0ACC5B2A-91F2-3848-96D3-739AACCB2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242" y="2477394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9EC94D2-0194-1C47-BAE5-68F449A621DB}"/>
              </a:ext>
            </a:extLst>
          </p:cNvPr>
          <p:cNvSpPr>
            <a:spLocks noChangeAspect="1"/>
          </p:cNvSpPr>
          <p:nvPr/>
        </p:nvSpPr>
        <p:spPr bwMode="auto">
          <a:xfrm>
            <a:off x="1988353" y="4727651"/>
            <a:ext cx="2593546" cy="31535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 err="1">
                <a:latin typeface="Trebuchet MS" pitchFamily="34" charset="0"/>
              </a:rPr>
              <a:t>카카오페이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ACC7C68-A55D-C246-95B7-32ABA2FF7D39}"/>
              </a:ext>
            </a:extLst>
          </p:cNvPr>
          <p:cNvSpPr>
            <a:spLocks noChangeAspect="1"/>
          </p:cNvSpPr>
          <p:nvPr/>
        </p:nvSpPr>
        <p:spPr bwMode="auto">
          <a:xfrm>
            <a:off x="9249227" y="4820846"/>
            <a:ext cx="259354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latin typeface="Trebuchet MS" pitchFamily="34" charset="0"/>
              </a:rPr>
              <a:t>신용카드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6A7D4E-92EF-3340-B762-DFD33783F473}"/>
              </a:ext>
            </a:extLst>
          </p:cNvPr>
          <p:cNvSpPr>
            <a:spLocks noChangeAspect="1"/>
          </p:cNvSpPr>
          <p:nvPr/>
        </p:nvSpPr>
        <p:spPr bwMode="auto">
          <a:xfrm>
            <a:off x="9249227" y="5126269"/>
            <a:ext cx="259354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latin typeface="Trebuchet MS" pitchFamily="34" charset="0"/>
              </a:rPr>
              <a:t>무통장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F2A0722-5FE0-9348-BBF3-BE799D64896A}"/>
              </a:ext>
            </a:extLst>
          </p:cNvPr>
          <p:cNvSpPr>
            <a:spLocks/>
          </p:cNvSpPr>
          <p:nvPr/>
        </p:nvSpPr>
        <p:spPr bwMode="auto">
          <a:xfrm>
            <a:off x="515379" y="5545203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77D05E6-061D-2242-8A27-8C542D730EB0}"/>
              </a:ext>
            </a:extLst>
          </p:cNvPr>
          <p:cNvSpPr/>
          <p:nvPr/>
        </p:nvSpPr>
        <p:spPr>
          <a:xfrm>
            <a:off x="735762" y="5524556"/>
            <a:ext cx="34700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위 주문의 상품</a:t>
            </a:r>
            <a:r>
              <a:rPr lang="en-US" altLang="ko-KR" sz="900" dirty="0"/>
              <a:t>, </a:t>
            </a:r>
            <a:r>
              <a:rPr lang="ko-KR" altLang="en-US" sz="900" dirty="0"/>
              <a:t>가격</a:t>
            </a:r>
            <a:r>
              <a:rPr lang="en-US" altLang="ko-KR" sz="900" dirty="0"/>
              <a:t>, </a:t>
            </a:r>
            <a:r>
              <a:rPr lang="ko-KR" altLang="en-US" sz="900" dirty="0"/>
              <a:t>할인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배송정보에</a:t>
            </a:r>
            <a:r>
              <a:rPr lang="ko-KR" altLang="en-US" sz="900" dirty="0"/>
              <a:t>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78C2FF-6BDD-D142-9656-BD074CFCDEC4}"/>
              </a:ext>
            </a:extLst>
          </p:cNvPr>
          <p:cNvSpPr>
            <a:spLocks noChangeAspect="1"/>
          </p:cNvSpPr>
          <p:nvPr/>
        </p:nvSpPr>
        <p:spPr bwMode="auto">
          <a:xfrm>
            <a:off x="1730516" y="6336151"/>
            <a:ext cx="3150349" cy="3361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solidFill>
                  <a:schemeClr val="bg1"/>
                </a:solidFill>
                <a:latin typeface="Trebuchet MS" pitchFamily="34" charset="0"/>
              </a:rPr>
              <a:t>110,400</a:t>
            </a:r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원 결제하기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F02A27-E61D-BD4D-8DCB-E2B2F2E41422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3. </a:t>
            </a:r>
            <a:r>
              <a:rPr lang="ko-KR" altLang="en-US" sz="1100" b="1" dirty="0">
                <a:latin typeface="Trebuchet MS" pitchFamily="34" charset="0"/>
              </a:rPr>
              <a:t>결제하기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1CB1307-5EC7-8B42-8B57-FFC5D7CC9B78}"/>
              </a:ext>
            </a:extLst>
          </p:cNvPr>
          <p:cNvSpPr/>
          <p:nvPr/>
        </p:nvSpPr>
        <p:spPr bwMode="auto">
          <a:xfrm>
            <a:off x="1730516" y="287816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C6FA151-BEFE-4A42-BA04-CEEA3FD2F76B}"/>
              </a:ext>
            </a:extLst>
          </p:cNvPr>
          <p:cNvSpPr/>
          <p:nvPr/>
        </p:nvSpPr>
        <p:spPr bwMode="auto">
          <a:xfrm>
            <a:off x="4686492" y="289028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63D6F1FD-7A4A-574A-9A7A-77BC2092ACEE}"/>
              </a:ext>
            </a:extLst>
          </p:cNvPr>
          <p:cNvSpPr/>
          <p:nvPr/>
        </p:nvSpPr>
        <p:spPr bwMode="auto">
          <a:xfrm>
            <a:off x="1988353" y="46891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C5767CD-6D5A-4645-8732-2F2903CB0EC6}"/>
              </a:ext>
            </a:extLst>
          </p:cNvPr>
          <p:cNvSpPr/>
          <p:nvPr/>
        </p:nvSpPr>
        <p:spPr bwMode="auto">
          <a:xfrm>
            <a:off x="9249227" y="484161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2AE9E79-1475-6841-8E2A-7A24BFD0C980}"/>
              </a:ext>
            </a:extLst>
          </p:cNvPr>
          <p:cNvSpPr/>
          <p:nvPr/>
        </p:nvSpPr>
        <p:spPr bwMode="auto">
          <a:xfrm>
            <a:off x="9236844" y="520406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7D564B9-B3BA-CF4D-8EB0-D5160211557C}"/>
              </a:ext>
            </a:extLst>
          </p:cNvPr>
          <p:cNvSpPr/>
          <p:nvPr/>
        </p:nvSpPr>
        <p:spPr bwMode="auto">
          <a:xfrm>
            <a:off x="381049" y="54935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4811D6-0734-B04D-8FDB-E630A8C05B9A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3293985"/>
            <a:ext cx="3578168" cy="4953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B2D13B88-24F4-3B43-8B6E-DCB767D77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313" y="334196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6E3CB1-92D6-AF48-9528-F427D3B66F8D}"/>
              </a:ext>
            </a:extLst>
          </p:cNvPr>
          <p:cNvSpPr/>
          <p:nvPr/>
        </p:nvSpPr>
        <p:spPr>
          <a:xfrm>
            <a:off x="448605" y="3923324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마일리지</a:t>
            </a:r>
            <a:r>
              <a:rPr lang="en-US" altLang="ko-KR" sz="900" dirty="0"/>
              <a:t>(1000)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5BE39C0-93EF-E143-97CD-83E17BC12DF0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3878042"/>
            <a:ext cx="283531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마일리지 사용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DA9F09-CA1E-E54D-99BF-3B065D49E696}"/>
              </a:ext>
            </a:extLst>
          </p:cNvPr>
          <p:cNvSpPr>
            <a:spLocks noChangeAspect="1"/>
          </p:cNvSpPr>
          <p:nvPr/>
        </p:nvSpPr>
        <p:spPr bwMode="auto">
          <a:xfrm>
            <a:off x="4655839" y="3878042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D6D6105B-F636-8B43-9F6B-4E6AA683A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729" y="4173645"/>
            <a:ext cx="3617386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적립금 사용 시 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부분취소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/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부분반품은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불가하며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필요할 경우 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전체취소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/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전체반품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처리가 가능합니다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.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0E6388-E823-F841-9BED-F8947347E594}"/>
              </a:ext>
            </a:extLst>
          </p:cNvPr>
          <p:cNvSpPr/>
          <p:nvPr/>
        </p:nvSpPr>
        <p:spPr bwMode="auto">
          <a:xfrm>
            <a:off x="1697328" y="388436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01B2FC9-637B-8B4E-AAF9-6FBF9BA9DB8C}"/>
              </a:ext>
            </a:extLst>
          </p:cNvPr>
          <p:cNvSpPr/>
          <p:nvPr/>
        </p:nvSpPr>
        <p:spPr bwMode="auto">
          <a:xfrm>
            <a:off x="4650273" y="389794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A839EBE-70FE-9C4E-9387-6BB8BD9C2A09}"/>
              </a:ext>
            </a:extLst>
          </p:cNvPr>
          <p:cNvSpPr/>
          <p:nvPr/>
        </p:nvSpPr>
        <p:spPr bwMode="auto">
          <a:xfrm>
            <a:off x="1249963" y="384513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3E63D2-BB25-4740-9CEF-1D0E226DB55B}"/>
              </a:ext>
            </a:extLst>
          </p:cNvPr>
          <p:cNvSpPr>
            <a:spLocks noChangeAspect="1"/>
          </p:cNvSpPr>
          <p:nvPr/>
        </p:nvSpPr>
        <p:spPr bwMode="auto">
          <a:xfrm>
            <a:off x="9169321" y="6142269"/>
            <a:ext cx="2835314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마일리지 사용                                      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-1,000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</a:t>
            </a:r>
          </a:p>
        </p:txBody>
      </p:sp>
      <p:sp>
        <p:nvSpPr>
          <p:cNvPr id="56" name="직사각형 152">
            <a:extLst>
              <a:ext uri="{FF2B5EF4-FFF2-40B4-BE49-F238E27FC236}">
                <a16:creationId xmlns:a16="http://schemas.microsoft.com/office/drawing/2014/main" id="{0403F818-9205-934B-8CBA-047630677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856" y="619131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57" name="직사각형 152">
            <a:extLst>
              <a:ext uri="{FF2B5EF4-FFF2-40B4-BE49-F238E27FC236}">
                <a16:creationId xmlns:a16="http://schemas.microsoft.com/office/drawing/2014/main" id="{CE2CDC6C-B399-0B44-B062-A8036811C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7559" y="5915678"/>
            <a:ext cx="142536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마일리지 입력된 상태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3DC7E0-9C3F-7841-959F-3F307E1905D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59" name="직사각형 152">
            <a:extLst>
              <a:ext uri="{FF2B5EF4-FFF2-40B4-BE49-F238E27FC236}">
                <a16:creationId xmlns:a16="http://schemas.microsoft.com/office/drawing/2014/main" id="{8FC2DB2E-8437-E043-A3EC-05BFAAE1A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775858D-8F24-8F42-9CEE-168935618DF0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46E3EA9-44E7-D14C-9062-F67927800ABF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1FBB67-5E79-B641-9035-AD4BF329E9F8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205424D7-5D54-D243-B1FC-8F29453F4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4" name="직사각형 152">
            <a:extLst>
              <a:ext uri="{FF2B5EF4-FFF2-40B4-BE49-F238E27FC236}">
                <a16:creationId xmlns:a16="http://schemas.microsoft.com/office/drawing/2014/main" id="{474B99AC-4A6F-2848-8D8E-B8C77AEC4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5" name="직사각형 152">
            <a:extLst>
              <a:ext uri="{FF2B5EF4-FFF2-40B4-BE49-F238E27FC236}">
                <a16:creationId xmlns:a16="http://schemas.microsoft.com/office/drawing/2014/main" id="{68D4BDE0-0FA2-A342-8E59-7F7FBB2B8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432BBA-122F-8941-99F6-891EF3A75597}"/>
              </a:ext>
            </a:extLst>
          </p:cNvPr>
          <p:cNvSpPr>
            <a:spLocks noChangeAspect="1"/>
          </p:cNvSpPr>
          <p:nvPr/>
        </p:nvSpPr>
        <p:spPr bwMode="auto">
          <a:xfrm>
            <a:off x="1975970" y="5858363"/>
            <a:ext cx="2605929" cy="38949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1651381-60A7-7C43-B9D0-3655889A86FD}"/>
              </a:ext>
            </a:extLst>
          </p:cNvPr>
          <p:cNvSpPr>
            <a:spLocks/>
          </p:cNvSpPr>
          <p:nvPr/>
        </p:nvSpPr>
        <p:spPr bwMode="auto">
          <a:xfrm>
            <a:off x="2180565" y="5956902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E5728-D381-7D4E-9BB6-45A08CC93FAA}"/>
              </a:ext>
            </a:extLst>
          </p:cNvPr>
          <p:cNvSpPr txBox="1"/>
          <p:nvPr/>
        </p:nvSpPr>
        <p:spPr>
          <a:xfrm>
            <a:off x="-272143" y="62157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8ACB07E-74DE-CA48-862D-B5CB5E90A27A}"/>
              </a:ext>
            </a:extLst>
          </p:cNvPr>
          <p:cNvSpPr/>
          <p:nvPr/>
        </p:nvSpPr>
        <p:spPr>
          <a:xfrm>
            <a:off x="2473463" y="5940080"/>
            <a:ext cx="114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로봇이 아닙니다</a:t>
            </a:r>
            <a:r>
              <a:rPr lang="en-US" altLang="ko-KR" sz="900" dirty="0"/>
              <a:t>.</a:t>
            </a:r>
          </a:p>
        </p:txBody>
      </p:sp>
      <p:pic>
        <p:nvPicPr>
          <p:cNvPr id="5" name="그래픽 4" descr="반복">
            <a:extLst>
              <a:ext uri="{FF2B5EF4-FFF2-40B4-BE49-F238E27FC236}">
                <a16:creationId xmlns:a16="http://schemas.microsoft.com/office/drawing/2014/main" id="{91DB6962-A6AD-1D4E-9C29-921823709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0745" y="5853637"/>
            <a:ext cx="395421" cy="395421"/>
          </a:xfrm>
          <a:prstGeom prst="rect">
            <a:avLst/>
          </a:prstGeom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E502E93C-51FE-1A4D-950E-C75EA50E4FF6}"/>
              </a:ext>
            </a:extLst>
          </p:cNvPr>
          <p:cNvSpPr/>
          <p:nvPr/>
        </p:nvSpPr>
        <p:spPr bwMode="auto">
          <a:xfrm>
            <a:off x="2048071" y="584227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72" name="Group 90">
            <a:extLst>
              <a:ext uri="{FF2B5EF4-FFF2-40B4-BE49-F238E27FC236}">
                <a16:creationId xmlns:a16="http://schemas.microsoft.com/office/drawing/2014/main" id="{0C58DD12-B040-FA41-9C9F-5E8B25F9C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306430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4EBE24-A888-7343-A2B1-A2C97DFF11F2}"/>
              </a:ext>
            </a:extLst>
          </p:cNvPr>
          <p:cNvGrpSpPr/>
          <p:nvPr/>
        </p:nvGrpSpPr>
        <p:grpSpPr>
          <a:xfrm>
            <a:off x="2959953" y="5144503"/>
            <a:ext cx="660772" cy="226591"/>
            <a:chOff x="4968313" y="5296878"/>
            <a:chExt cx="660772" cy="2265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603A67-B088-C74B-80DC-A7795CF67E16}"/>
                </a:ext>
              </a:extLst>
            </p:cNvPr>
            <p:cNvGrpSpPr/>
            <p:nvPr/>
          </p:nvGrpSpPr>
          <p:grpSpPr>
            <a:xfrm>
              <a:off x="4968313" y="5346376"/>
              <a:ext cx="197862" cy="118174"/>
              <a:chOff x="5240905" y="5041044"/>
              <a:chExt cx="315035" cy="188156"/>
            </a:xfrm>
          </p:grpSpPr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E8A12041-09F0-194B-A847-83FDD9456175}"/>
                  </a:ext>
                </a:extLst>
              </p:cNvPr>
              <p:cNvCxnSpPr/>
              <p:nvPr/>
            </p:nvCxnSpPr>
            <p:spPr>
              <a:xfrm>
                <a:off x="5240905" y="5043001"/>
                <a:ext cx="157788" cy="1861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FA4EB412-C308-9A4B-AFEA-96D4E74C8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8152" y="5041044"/>
                <a:ext cx="157788" cy="1861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직사각형 152">
              <a:extLst>
                <a:ext uri="{FF2B5EF4-FFF2-40B4-BE49-F238E27FC236}">
                  <a16:creationId xmlns:a16="http://schemas.microsoft.com/office/drawing/2014/main" id="{D00D4112-D53D-3E44-9188-36F744A4A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945" y="5296878"/>
              <a:ext cx="480140" cy="226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 anchor="t" anchorCtr="0">
              <a:spAutoFit/>
            </a:bodyPr>
            <a:lstStyle/>
            <a:p>
              <a:pPr algn="ctr"/>
              <a:r>
                <a:rPr lang="ko-KR" altLang="en-US" sz="1000" b="1" dirty="0">
                  <a:latin typeface="Trebuchet MS" pitchFamily="34" charset="0"/>
                </a:rPr>
                <a:t>변경</a:t>
              </a:r>
              <a:endParaRPr lang="en-US" altLang="ko-KR" sz="1000" b="1" dirty="0">
                <a:latin typeface="Trebuchet MS" pitchFamily="34" charset="0"/>
              </a:endParaRPr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3F592F59-CD88-3B4F-B366-4574285D4291}"/>
              </a:ext>
            </a:extLst>
          </p:cNvPr>
          <p:cNvSpPr/>
          <p:nvPr/>
        </p:nvSpPr>
        <p:spPr bwMode="auto">
          <a:xfrm>
            <a:off x="2769834" y="51361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6" name="직사각형 152">
            <a:extLst>
              <a:ext uri="{FF2B5EF4-FFF2-40B4-BE49-F238E27FC236}">
                <a16:creationId xmlns:a16="http://schemas.microsoft.com/office/drawing/2014/main" id="{06E9EFA6-7682-7448-8B43-92264EC2D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0079" y="4622065"/>
            <a:ext cx="309175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‘11’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의 항목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변경 버튼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)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클릭 시 결제수단 추가 노출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D00E28B-28D3-8944-A5D8-A887E7810A1D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A956A7B-38D0-A647-8558-E0886FA48E14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12193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C5EE4FB-2369-8645-96AE-5A640AE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F1DF3EA4-ADB3-FF49-B29F-C9B70DB6D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31549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018282"/>
                  </a:ext>
                </a:extLst>
              </a:tr>
            </a:tbl>
          </a:graphicData>
        </a:graphic>
      </p:graphicFrame>
      <p:graphicFrame>
        <p:nvGraphicFramePr>
          <p:cNvPr id="5" name="Group 90">
            <a:extLst>
              <a:ext uri="{FF2B5EF4-FFF2-40B4-BE49-F238E27FC236}">
                <a16:creationId xmlns:a16="http://schemas.microsoft.com/office/drawing/2014/main" id="{A39B82E8-C270-C742-84D0-BF8305BDBE14}"/>
              </a:ext>
            </a:extLst>
          </p:cNvPr>
          <p:cNvGraphicFramePr>
            <a:graphicFrameLocks noGrp="1"/>
          </p:cNvGraphicFramePr>
          <p:nvPr/>
        </p:nvGraphicFramePr>
        <p:xfrm>
          <a:off x="10615547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0BEDAF7-9641-4B46-8C79-09E1546026C7}"/>
              </a:ext>
            </a:extLst>
          </p:cNvPr>
          <p:cNvSpPr>
            <a:spLocks noChangeAspect="1"/>
          </p:cNvSpPr>
          <p:nvPr/>
        </p:nvSpPr>
        <p:spPr bwMode="auto">
          <a:xfrm>
            <a:off x="246063" y="548680"/>
            <a:ext cx="8856462" cy="43204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14FBCF-B9A8-AB41-A581-2C9C5499232A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AAD303D-EEE8-2A48-BF49-9CBEC0624143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152">
            <a:extLst>
              <a:ext uri="{FF2B5EF4-FFF2-40B4-BE49-F238E27FC236}">
                <a16:creationId xmlns:a16="http://schemas.microsoft.com/office/drawing/2014/main" id="{BE15C338-D1CB-1345-A6CA-6614F91D6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b="1" dirty="0">
                <a:latin typeface="Trebuchet MS" pitchFamily="34" charset="0"/>
              </a:rPr>
              <a:t>+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A0DC1C2-7822-8341-BD25-7737875C0593}"/>
              </a:ext>
            </a:extLst>
          </p:cNvPr>
          <p:cNvCxnSpPr/>
          <p:nvPr/>
        </p:nvCxnSpPr>
        <p:spPr>
          <a:xfrm>
            <a:off x="241769" y="189495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52">
            <a:extLst>
              <a:ext uri="{FF2B5EF4-FFF2-40B4-BE49-F238E27FC236}">
                <a16:creationId xmlns:a16="http://schemas.microsoft.com/office/drawing/2014/main" id="{08B8BDCF-1BB8-8143-9EEB-2446DB636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997130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       </a:t>
            </a:r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D01EAF9-DF61-A04B-8986-2059149E98CF}"/>
              </a:ext>
            </a:extLst>
          </p:cNvPr>
          <p:cNvCxnSpPr/>
          <p:nvPr/>
        </p:nvCxnSpPr>
        <p:spPr>
          <a:xfrm>
            <a:off x="241769" y="239388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52">
            <a:extLst>
              <a:ext uri="{FF2B5EF4-FFF2-40B4-BE49-F238E27FC236}">
                <a16:creationId xmlns:a16="http://schemas.microsoft.com/office/drawing/2014/main" id="{63A22EF8-B444-0B45-A2F1-19411F141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6" y="2516872"/>
            <a:ext cx="513415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       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3DAC01F-DD57-4847-A4A0-7BE30D6BEC72}"/>
              </a:ext>
            </a:extLst>
          </p:cNvPr>
          <p:cNvCxnSpPr/>
          <p:nvPr/>
        </p:nvCxnSpPr>
        <p:spPr>
          <a:xfrm>
            <a:off x="241769" y="284393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BA7D71-6843-6F44-A955-D133FB20786E}"/>
              </a:ext>
            </a:extLst>
          </p:cNvPr>
          <p:cNvSpPr/>
          <p:nvPr/>
        </p:nvSpPr>
        <p:spPr>
          <a:xfrm>
            <a:off x="448605" y="3024232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프로모코드</a:t>
            </a:r>
            <a:endParaRPr lang="en-US" altLang="ko-KR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F59464-98AD-134F-B02D-B47745011A50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2978950"/>
            <a:ext cx="283531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E9BBF7-6A24-A34F-BD39-1E9CE6FBC443}"/>
              </a:ext>
            </a:extLst>
          </p:cNvPr>
          <p:cNvSpPr>
            <a:spLocks noChangeAspect="1"/>
          </p:cNvSpPr>
          <p:nvPr/>
        </p:nvSpPr>
        <p:spPr bwMode="auto">
          <a:xfrm>
            <a:off x="4655839" y="2978950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8" name="직사각형 152">
            <a:extLst>
              <a:ext uri="{FF2B5EF4-FFF2-40B4-BE49-F238E27FC236}">
                <a16:creationId xmlns:a16="http://schemas.microsoft.com/office/drawing/2014/main" id="{7340B325-4139-AD44-A996-9C0B27749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242" y="2477394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F35366-E5E5-5E41-8C05-8D230FB3EE5B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3. </a:t>
            </a:r>
            <a:r>
              <a:rPr lang="ko-KR" altLang="en-US" sz="1100" b="1" dirty="0">
                <a:latin typeface="Trebuchet MS" pitchFamily="34" charset="0"/>
              </a:rPr>
              <a:t>결제하기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4. </a:t>
            </a:r>
            <a:r>
              <a:rPr lang="ko-KR" altLang="en-US" sz="1100" dirty="0" err="1">
                <a:latin typeface="Trebuchet MS" pitchFamily="34" charset="0"/>
              </a:rPr>
              <a:t>구매완료</a:t>
            </a:r>
            <a:endParaRPr lang="en-US" altLang="ko-KR" sz="1100" dirty="0">
              <a:latin typeface="Trebuchet MS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C91CC88-AE70-0B4C-86C5-55DD92B581B2}"/>
              </a:ext>
            </a:extLst>
          </p:cNvPr>
          <p:cNvSpPr/>
          <p:nvPr/>
        </p:nvSpPr>
        <p:spPr bwMode="auto">
          <a:xfrm>
            <a:off x="1730516" y="287816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D8BB5D1-9CDD-134C-B5FE-EA2D4963336A}"/>
              </a:ext>
            </a:extLst>
          </p:cNvPr>
          <p:cNvSpPr/>
          <p:nvPr/>
        </p:nvSpPr>
        <p:spPr bwMode="auto">
          <a:xfrm>
            <a:off x="4686492" y="289028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58F13E-0F61-9842-81DA-61D5C0727DBF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3696490"/>
            <a:ext cx="3578168" cy="4953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23" name="직사각형 152">
            <a:extLst>
              <a:ext uri="{FF2B5EF4-FFF2-40B4-BE49-F238E27FC236}">
                <a16:creationId xmlns:a16="http://schemas.microsoft.com/office/drawing/2014/main" id="{C25CE8CE-A06F-D841-8A16-FD9471235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313" y="3744466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DB96EC-6AEB-A94D-8C7B-BBF2F5BA640A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9EF5C5A-7FC5-F548-865D-45EEB338906B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DE0D22-A1C7-E446-97B9-87A9C948F073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7" name="직사각형 152">
            <a:extLst>
              <a:ext uri="{FF2B5EF4-FFF2-40B4-BE49-F238E27FC236}">
                <a16:creationId xmlns:a16="http://schemas.microsoft.com/office/drawing/2014/main" id="{5C62A73F-53F4-654A-8070-8EDD1580C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2FE0A10D-081C-E54A-B0C3-249C9CAE1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9" name="직사각형 152">
            <a:extLst>
              <a:ext uri="{FF2B5EF4-FFF2-40B4-BE49-F238E27FC236}">
                <a16:creationId xmlns:a16="http://schemas.microsoft.com/office/drawing/2014/main" id="{AB11B72C-90C5-C24E-B1F6-E03C8349F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30" name="직사각형 152">
            <a:extLst>
              <a:ext uri="{FF2B5EF4-FFF2-40B4-BE49-F238E27FC236}">
                <a16:creationId xmlns:a16="http://schemas.microsoft.com/office/drawing/2014/main" id="{B26D6EEF-9D54-384F-88F0-F90FBDDCF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629" y="3307053"/>
            <a:ext cx="2434448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유효하지 않은 코드입니다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.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F5173C-C17D-A343-98DC-D9B2CDAADE57}"/>
              </a:ext>
            </a:extLst>
          </p:cNvPr>
          <p:cNvSpPr>
            <a:spLocks noChangeAspect="1"/>
          </p:cNvSpPr>
          <p:nvPr/>
        </p:nvSpPr>
        <p:spPr bwMode="auto">
          <a:xfrm>
            <a:off x="1820525" y="4194085"/>
            <a:ext cx="3578168" cy="4953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91AFAC17-3799-B54F-B649-1F1092F09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313" y="424206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8D84545B-3F6C-2343-B50B-1E75D03B8DD7}"/>
              </a:ext>
            </a:extLst>
          </p:cNvPr>
          <p:cNvSpPr/>
          <p:nvPr/>
        </p:nvSpPr>
        <p:spPr>
          <a:xfrm>
            <a:off x="4494274" y="4771862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152">
            <a:extLst>
              <a:ext uri="{FF2B5EF4-FFF2-40B4-BE49-F238E27FC236}">
                <a16:creationId xmlns:a16="http://schemas.microsoft.com/office/drawing/2014/main" id="{73129F62-435C-2A48-A755-372BCBA1B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2529DE-A10F-A648-B879-CCC83D9A6768}"/>
              </a:ext>
            </a:extLst>
          </p:cNvPr>
          <p:cNvSpPr/>
          <p:nvPr/>
        </p:nvSpPr>
        <p:spPr>
          <a:xfrm>
            <a:off x="6182370" y="4316031"/>
            <a:ext cx="28433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12F6A8-3C63-0149-9A58-39BF2A5B9A71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B1359783-69EC-E54B-BA3A-9021B5808012}"/>
              </a:ext>
            </a:extLst>
          </p:cNvPr>
          <p:cNvSpPr txBox="1">
            <a:spLocks/>
          </p:cNvSpPr>
          <p:nvPr/>
        </p:nvSpPr>
        <p:spPr>
          <a:xfrm>
            <a:off x="9448628" y="6123216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프로모션 코드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개 노출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0215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1"/>
            <a:ext cx="8856462" cy="387458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80367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5350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6" y="1486031"/>
            <a:ext cx="5696983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sz="1200" b="1" dirty="0">
                <a:latin typeface="Trebuchet MS" pitchFamily="34" charset="0"/>
              </a:rPr>
              <a:t>-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5D9DEF60-239C-6E4F-9B94-CF3E5F133475}"/>
              </a:ext>
            </a:extLst>
          </p:cNvPr>
          <p:cNvCxnSpPr/>
          <p:nvPr/>
        </p:nvCxnSpPr>
        <p:spPr>
          <a:xfrm>
            <a:off x="245350" y="243473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779034AD-14F6-3E4F-AB96-61BE562A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6" y="2554315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                                       </a:t>
            </a:r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BB4EC221-2DD6-0041-8B7D-7FEE4158762A}"/>
              </a:ext>
            </a:extLst>
          </p:cNvPr>
          <p:cNvCxnSpPr/>
          <p:nvPr/>
        </p:nvCxnSpPr>
        <p:spPr>
          <a:xfrm>
            <a:off x="245350" y="365402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9E5728-D381-7D4E-9BB6-45A08CC93FAA}"/>
              </a:ext>
            </a:extLst>
          </p:cNvPr>
          <p:cNvSpPr txBox="1"/>
          <p:nvPr/>
        </p:nvSpPr>
        <p:spPr>
          <a:xfrm>
            <a:off x="-272143" y="62157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B728D09-81C3-8E45-BA33-D4DEFAFD9BEC}"/>
              </a:ext>
            </a:extLst>
          </p:cNvPr>
          <p:cNvSpPr>
            <a:spLocks noChangeAspect="1"/>
          </p:cNvSpPr>
          <p:nvPr/>
        </p:nvSpPr>
        <p:spPr bwMode="auto">
          <a:xfrm>
            <a:off x="5244486" y="1900369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83" name="Group 90">
            <a:extLst>
              <a:ext uri="{FF2B5EF4-FFF2-40B4-BE49-F238E27FC236}">
                <a16:creationId xmlns:a16="http://schemas.microsoft.com/office/drawing/2014/main" id="{0C588082-71D8-1C47-8E94-6B4D205D4C7D}"/>
              </a:ext>
            </a:extLst>
          </p:cNvPr>
          <p:cNvGraphicFramePr>
            <a:graphicFrameLocks noGrp="1"/>
          </p:cNvGraphicFramePr>
          <p:nvPr/>
        </p:nvGraphicFramePr>
        <p:xfrm>
          <a:off x="10615547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" name="직사각형 152">
            <a:extLst>
              <a:ext uri="{FF2B5EF4-FFF2-40B4-BE49-F238E27FC236}">
                <a16:creationId xmlns:a16="http://schemas.microsoft.com/office/drawing/2014/main" id="{88AC99ED-51B1-B341-9ED0-C631726B7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63" y="1790110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81CF41F1-4C55-FF44-B94F-048FBCA72355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주문고객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수정</a:t>
            </a:r>
            <a:endParaRPr kumimoji="0" lang="en-US" altLang="ko-KR" sz="12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로그인 시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96CB479-93C0-974C-8CC2-AAFAC3A0B874}"/>
              </a:ext>
            </a:extLst>
          </p:cNvPr>
          <p:cNvSpPr>
            <a:spLocks noChangeAspect="1"/>
          </p:cNvSpPr>
          <p:nvPr/>
        </p:nvSpPr>
        <p:spPr bwMode="auto">
          <a:xfrm>
            <a:off x="5244486" y="3083393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7" name="직사각형 152">
            <a:extLst>
              <a:ext uri="{FF2B5EF4-FFF2-40B4-BE49-F238E27FC236}">
                <a16:creationId xmlns:a16="http://schemas.microsoft.com/office/drawing/2014/main" id="{89E265E9-E800-434E-84D0-1657323CE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63" y="2973134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88" name="Group 90">
            <a:extLst>
              <a:ext uri="{FF2B5EF4-FFF2-40B4-BE49-F238E27FC236}">
                <a16:creationId xmlns:a16="http://schemas.microsoft.com/office/drawing/2014/main" id="{1D043222-A24E-8D4F-8C6F-BA29A781F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81069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초기 입력 모드로 전환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7" name="타원 106">
            <a:extLst>
              <a:ext uri="{FF2B5EF4-FFF2-40B4-BE49-F238E27FC236}">
                <a16:creationId xmlns:a16="http://schemas.microsoft.com/office/drawing/2014/main" id="{273A6E11-25FA-5344-B72D-2A0D2E6466E6}"/>
              </a:ext>
            </a:extLst>
          </p:cNvPr>
          <p:cNvSpPr/>
          <p:nvPr/>
        </p:nvSpPr>
        <p:spPr bwMode="auto">
          <a:xfrm>
            <a:off x="5166293" y="181814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5CA41C7-773B-7A4E-B89E-FA8EFDA70788}"/>
              </a:ext>
            </a:extLst>
          </p:cNvPr>
          <p:cNvSpPr/>
          <p:nvPr/>
        </p:nvSpPr>
        <p:spPr bwMode="auto">
          <a:xfrm>
            <a:off x="5162542" y="30763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8F7B27-4F03-364D-A896-B729A7C8E236}"/>
              </a:ext>
            </a:extLst>
          </p:cNvPr>
          <p:cNvSpPr>
            <a:spLocks noChangeAspect="1"/>
          </p:cNvSpPr>
          <p:nvPr/>
        </p:nvSpPr>
        <p:spPr bwMode="auto">
          <a:xfrm>
            <a:off x="6160995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11" name="직사각형 152">
            <a:extLst>
              <a:ext uri="{FF2B5EF4-FFF2-40B4-BE49-F238E27FC236}">
                <a16:creationId xmlns:a16="http://schemas.microsoft.com/office/drawing/2014/main" id="{97BD5A03-347A-7D49-84D5-5BE86F31D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995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6E52C67F-FEBE-1347-96F8-9052BD2F1B68}"/>
              </a:ext>
            </a:extLst>
          </p:cNvPr>
          <p:cNvCxnSpPr/>
          <p:nvPr/>
        </p:nvCxnSpPr>
        <p:spPr>
          <a:xfrm>
            <a:off x="6099246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493650A-227C-E74C-A618-9BD171FA1173}"/>
              </a:ext>
            </a:extLst>
          </p:cNvPr>
          <p:cNvSpPr>
            <a:spLocks noChangeAspect="1"/>
          </p:cNvSpPr>
          <p:nvPr/>
        </p:nvSpPr>
        <p:spPr bwMode="auto">
          <a:xfrm>
            <a:off x="6160995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14" name="직사각형 152">
            <a:extLst>
              <a:ext uri="{FF2B5EF4-FFF2-40B4-BE49-F238E27FC236}">
                <a16:creationId xmlns:a16="http://schemas.microsoft.com/office/drawing/2014/main" id="{0A860979-D523-1B4F-AB0E-4AD9E62AD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086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15" name="직사각형 152">
            <a:extLst>
              <a:ext uri="{FF2B5EF4-FFF2-40B4-BE49-F238E27FC236}">
                <a16:creationId xmlns:a16="http://schemas.microsoft.com/office/drawing/2014/main" id="{918F9118-8802-A146-A1C0-4BDCE1CBE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5598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6" name="직사각형 152">
            <a:extLst>
              <a:ext uri="{FF2B5EF4-FFF2-40B4-BE49-F238E27FC236}">
                <a16:creationId xmlns:a16="http://schemas.microsoft.com/office/drawing/2014/main" id="{381506F0-D519-7847-B783-E1F1A5463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087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17" name="아래쪽 화살표[D] 116">
            <a:extLst>
              <a:ext uri="{FF2B5EF4-FFF2-40B4-BE49-F238E27FC236}">
                <a16:creationId xmlns:a16="http://schemas.microsoft.com/office/drawing/2014/main" id="{EB0119F2-C21A-844F-AB6D-518C2E4D86D6}"/>
              </a:ext>
            </a:extLst>
          </p:cNvPr>
          <p:cNvSpPr/>
          <p:nvPr/>
        </p:nvSpPr>
        <p:spPr>
          <a:xfrm>
            <a:off x="4494274" y="4267517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8" name="직사각형 152">
            <a:extLst>
              <a:ext uri="{FF2B5EF4-FFF2-40B4-BE49-F238E27FC236}">
                <a16:creationId xmlns:a16="http://schemas.microsoft.com/office/drawing/2014/main" id="{0A9C37C0-9DE0-6842-BB1B-9CFAA720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6" y="3832954"/>
            <a:ext cx="513415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       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9" name="직사각형 152">
            <a:extLst>
              <a:ext uri="{FF2B5EF4-FFF2-40B4-BE49-F238E27FC236}">
                <a16:creationId xmlns:a16="http://schemas.microsoft.com/office/drawing/2014/main" id="{A7909943-C6AE-8E4E-9B45-EA4C3D66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242" y="3793476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0682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075911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장바구니에 담긴 상품 없을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1471652-E9D3-6A42-8333-EFD853F43D46}"/>
              </a:ext>
            </a:extLst>
          </p:cNvPr>
          <p:cNvSpPr>
            <a:spLocks noChangeAspect="1"/>
          </p:cNvSpPr>
          <p:nvPr/>
        </p:nvSpPr>
        <p:spPr bwMode="auto">
          <a:xfrm>
            <a:off x="3305690" y="3609020"/>
            <a:ext cx="264070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계속 쇼핑하기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0B59B05-EDF0-1A4E-BF24-00147B57AE1B}"/>
              </a:ext>
            </a:extLst>
          </p:cNvPr>
          <p:cNvSpPr>
            <a:spLocks noChangeAspect="1"/>
          </p:cNvSpPr>
          <p:nvPr/>
        </p:nvSpPr>
        <p:spPr bwMode="auto">
          <a:xfrm>
            <a:off x="3356466" y="2711052"/>
            <a:ext cx="2589926" cy="76914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장바구니에 담긴 상품이 없습니다</a:t>
            </a:r>
            <a:r>
              <a:rPr lang="en-US" altLang="ko-KR" sz="1000" b="1" dirty="0">
                <a:latin typeface="Trebuchet MS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7664C-7823-DE42-9944-371FF21C3B10}"/>
              </a:ext>
            </a:extLst>
          </p:cNvPr>
          <p:cNvSpPr txBox="1"/>
          <p:nvPr/>
        </p:nvSpPr>
        <p:spPr>
          <a:xfrm>
            <a:off x="9202209" y="244155"/>
            <a:ext cx="2743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* 전체 공통 </a:t>
            </a:r>
            <a:r>
              <a:rPr lang="en-US" altLang="ko-KR" sz="1000" dirty="0"/>
              <a:t>: </a:t>
            </a:r>
            <a:r>
              <a:rPr lang="ko-KR" altLang="en-US" sz="1000" dirty="0"/>
              <a:t>헤더</a:t>
            </a:r>
            <a:r>
              <a:rPr lang="en-US" altLang="ko-KR" sz="1000" dirty="0"/>
              <a:t>/</a:t>
            </a:r>
            <a:r>
              <a:rPr lang="ko-KR" altLang="en-US" sz="1000" dirty="0" err="1"/>
              <a:t>푸터는</a:t>
            </a:r>
            <a:r>
              <a:rPr lang="ko-KR" altLang="en-US" sz="1000" dirty="0"/>
              <a:t> 본 문서에서 제외 </a:t>
            </a:r>
            <a:endParaRPr kumimoji="1"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B4DBE5-C388-504A-82A5-E7F428F530D3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(0)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CC3864F-7620-2447-8B2D-53C9E76E55C2}"/>
              </a:ext>
            </a:extLst>
          </p:cNvPr>
          <p:cNvCxnSpPr/>
          <p:nvPr/>
        </p:nvCxnSpPr>
        <p:spPr>
          <a:xfrm>
            <a:off x="241770" y="1358770"/>
            <a:ext cx="88607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36BFF0A-D087-7842-BFCE-46D84C5026B3}"/>
              </a:ext>
            </a:extLst>
          </p:cNvPr>
          <p:cNvCxnSpPr/>
          <p:nvPr/>
        </p:nvCxnSpPr>
        <p:spPr>
          <a:xfrm>
            <a:off x="241770" y="4824155"/>
            <a:ext cx="88607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58EEF4A8-00AE-3E4D-95EC-3681BFE1B55F}"/>
              </a:ext>
            </a:extLst>
          </p:cNvPr>
          <p:cNvSpPr/>
          <p:nvPr/>
        </p:nvSpPr>
        <p:spPr bwMode="auto">
          <a:xfrm>
            <a:off x="3200080" y="35298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882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1"/>
            <a:ext cx="8856462" cy="387458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80367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5350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6" y="1486031"/>
            <a:ext cx="5696983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r>
              <a:rPr lang="en-US" altLang="ko-KR" sz="1200" b="1" dirty="0">
                <a:latin typeface="Trebuchet MS" pitchFamily="34" charset="0"/>
              </a:rPr>
              <a:t>-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5D9DEF60-239C-6E4F-9B94-CF3E5F133475}"/>
              </a:ext>
            </a:extLst>
          </p:cNvPr>
          <p:cNvCxnSpPr/>
          <p:nvPr/>
        </p:nvCxnSpPr>
        <p:spPr>
          <a:xfrm>
            <a:off x="245350" y="2434737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779034AD-14F6-3E4F-AB96-61BE562A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6" y="2554315"/>
            <a:ext cx="5696983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                                       </a:t>
            </a:r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BB4EC221-2DD6-0041-8B7D-7FEE4158762A}"/>
              </a:ext>
            </a:extLst>
          </p:cNvPr>
          <p:cNvCxnSpPr/>
          <p:nvPr/>
        </p:nvCxnSpPr>
        <p:spPr>
          <a:xfrm>
            <a:off x="245350" y="365402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9E5728-D381-7D4E-9BB6-45A08CC93FAA}"/>
              </a:ext>
            </a:extLst>
          </p:cNvPr>
          <p:cNvSpPr txBox="1"/>
          <p:nvPr/>
        </p:nvSpPr>
        <p:spPr>
          <a:xfrm>
            <a:off x="-272143" y="62157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83" name="Group 90">
            <a:extLst>
              <a:ext uri="{FF2B5EF4-FFF2-40B4-BE49-F238E27FC236}">
                <a16:creationId xmlns:a16="http://schemas.microsoft.com/office/drawing/2014/main" id="{0C588082-71D8-1C47-8E94-6B4D205D4C7D}"/>
              </a:ext>
            </a:extLst>
          </p:cNvPr>
          <p:cNvGraphicFramePr>
            <a:graphicFrameLocks noGrp="1"/>
          </p:cNvGraphicFramePr>
          <p:nvPr/>
        </p:nvGraphicFramePr>
        <p:xfrm>
          <a:off x="10615547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" name="직사각형 152">
            <a:extLst>
              <a:ext uri="{FF2B5EF4-FFF2-40B4-BE49-F238E27FC236}">
                <a16:creationId xmlns:a16="http://schemas.microsoft.com/office/drawing/2014/main" id="{88AC99ED-51B1-B341-9ED0-C631726B7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63" y="1790110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81CF41F1-4C55-FF44-B94F-048FBCA72355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주문고객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수정</a:t>
            </a:r>
            <a:endParaRPr kumimoji="0" lang="en-US" altLang="ko-KR" sz="12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비회원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96CB479-93C0-974C-8CC2-AAFAC3A0B874}"/>
              </a:ext>
            </a:extLst>
          </p:cNvPr>
          <p:cNvSpPr>
            <a:spLocks noChangeAspect="1"/>
          </p:cNvSpPr>
          <p:nvPr/>
        </p:nvSpPr>
        <p:spPr bwMode="auto">
          <a:xfrm>
            <a:off x="5244486" y="3083393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7" name="직사각형 152">
            <a:extLst>
              <a:ext uri="{FF2B5EF4-FFF2-40B4-BE49-F238E27FC236}">
                <a16:creationId xmlns:a16="http://schemas.microsoft.com/office/drawing/2014/main" id="{89E265E9-E800-434E-84D0-1657323CE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63" y="2973134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88" name="Group 90">
            <a:extLst>
              <a:ext uri="{FF2B5EF4-FFF2-40B4-BE49-F238E27FC236}">
                <a16:creationId xmlns:a16="http://schemas.microsoft.com/office/drawing/2014/main" id="{1D043222-A24E-8D4F-8C6F-BA29A781F29A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초기 입력 모드로 전환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8" name="타원 107">
            <a:extLst>
              <a:ext uri="{FF2B5EF4-FFF2-40B4-BE49-F238E27FC236}">
                <a16:creationId xmlns:a16="http://schemas.microsoft.com/office/drawing/2014/main" id="{B5CA41C7-773B-7A4E-B89E-FA8EFDA70788}"/>
              </a:ext>
            </a:extLst>
          </p:cNvPr>
          <p:cNvSpPr/>
          <p:nvPr/>
        </p:nvSpPr>
        <p:spPr bwMode="auto">
          <a:xfrm>
            <a:off x="5162542" y="30763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8F7B27-4F03-364D-A896-B729A7C8E236}"/>
              </a:ext>
            </a:extLst>
          </p:cNvPr>
          <p:cNvSpPr>
            <a:spLocks noChangeAspect="1"/>
          </p:cNvSpPr>
          <p:nvPr/>
        </p:nvSpPr>
        <p:spPr bwMode="auto">
          <a:xfrm>
            <a:off x="6160995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11" name="직사각형 152">
            <a:extLst>
              <a:ext uri="{FF2B5EF4-FFF2-40B4-BE49-F238E27FC236}">
                <a16:creationId xmlns:a16="http://schemas.microsoft.com/office/drawing/2014/main" id="{97BD5A03-347A-7D49-84D5-5BE86F31D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995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6E52C67F-FEBE-1347-96F8-9052BD2F1B68}"/>
              </a:ext>
            </a:extLst>
          </p:cNvPr>
          <p:cNvCxnSpPr/>
          <p:nvPr/>
        </p:nvCxnSpPr>
        <p:spPr>
          <a:xfrm>
            <a:off x="6099246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493650A-227C-E74C-A618-9BD171FA1173}"/>
              </a:ext>
            </a:extLst>
          </p:cNvPr>
          <p:cNvSpPr>
            <a:spLocks noChangeAspect="1"/>
          </p:cNvSpPr>
          <p:nvPr/>
        </p:nvSpPr>
        <p:spPr bwMode="auto">
          <a:xfrm>
            <a:off x="6160995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14" name="직사각형 152">
            <a:extLst>
              <a:ext uri="{FF2B5EF4-FFF2-40B4-BE49-F238E27FC236}">
                <a16:creationId xmlns:a16="http://schemas.microsoft.com/office/drawing/2014/main" id="{0A860979-D523-1B4F-AB0E-4AD9E62AD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086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15" name="직사각형 152">
            <a:extLst>
              <a:ext uri="{FF2B5EF4-FFF2-40B4-BE49-F238E27FC236}">
                <a16:creationId xmlns:a16="http://schemas.microsoft.com/office/drawing/2014/main" id="{918F9118-8802-A146-A1C0-4BDCE1CBE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5598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6" name="직사각형 152">
            <a:extLst>
              <a:ext uri="{FF2B5EF4-FFF2-40B4-BE49-F238E27FC236}">
                <a16:creationId xmlns:a16="http://schemas.microsoft.com/office/drawing/2014/main" id="{381506F0-D519-7847-B783-E1F1A5463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087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17" name="아래쪽 화살표[D] 116">
            <a:extLst>
              <a:ext uri="{FF2B5EF4-FFF2-40B4-BE49-F238E27FC236}">
                <a16:creationId xmlns:a16="http://schemas.microsoft.com/office/drawing/2014/main" id="{EB0119F2-C21A-844F-AB6D-518C2E4D86D6}"/>
              </a:ext>
            </a:extLst>
          </p:cNvPr>
          <p:cNvSpPr/>
          <p:nvPr/>
        </p:nvSpPr>
        <p:spPr>
          <a:xfrm>
            <a:off x="4494274" y="4267517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8" name="직사각형 152">
            <a:extLst>
              <a:ext uri="{FF2B5EF4-FFF2-40B4-BE49-F238E27FC236}">
                <a16:creationId xmlns:a16="http://schemas.microsoft.com/office/drawing/2014/main" id="{0A9C37C0-9DE0-6842-BB1B-9CFAA720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6" y="3832954"/>
            <a:ext cx="513415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       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9" name="직사각형 152">
            <a:extLst>
              <a:ext uri="{FF2B5EF4-FFF2-40B4-BE49-F238E27FC236}">
                <a16:creationId xmlns:a16="http://schemas.microsoft.com/office/drawing/2014/main" id="{A7909943-C6AE-8E4E-9B45-EA4C3D66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242" y="3793476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490763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04021"/>
              </p:ext>
            </p:extLst>
          </p:nvPr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A71095-90BA-AF48-A6D7-21F0AB6EB28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47843516-A240-E649-A223-93F506D5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B614BF-D8B4-5C4B-84F0-954F8A3387A2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0FFED3AA-2BAA-FB49-9835-665828D65169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358770"/>
            <a:ext cx="5696983" cy="74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ko-KR" altLang="en-US" b="1" dirty="0">
                <a:latin typeface="Trebuchet MS" pitchFamily="34" charset="0"/>
              </a:rPr>
              <a:t>주문이 완료 되었습니다</a:t>
            </a:r>
            <a:r>
              <a:rPr lang="en-US" altLang="ko-KR" b="1" dirty="0">
                <a:latin typeface="Trebuchet MS" pitchFamily="34" charset="0"/>
              </a:rPr>
              <a:t>. </a:t>
            </a:r>
            <a:r>
              <a:rPr lang="ko-KR" altLang="en-US" b="1" dirty="0">
                <a:latin typeface="Trebuchet MS" pitchFamily="34" charset="0"/>
              </a:rPr>
              <a:t>감사합니다</a:t>
            </a:r>
            <a:r>
              <a:rPr lang="en-US" altLang="ko-KR" b="1" dirty="0">
                <a:latin typeface="Trebuchet MS" pitchFamily="34" charset="0"/>
              </a:rPr>
              <a:t>.</a:t>
            </a:r>
          </a:p>
          <a:p>
            <a:pPr algn="ctr"/>
            <a:endParaRPr lang="en-US" altLang="ko-KR" sz="1000" b="1" dirty="0">
              <a:latin typeface="Trebuchet MS" pitchFamily="34" charset="0"/>
            </a:endParaRP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배송이 시작되면 </a:t>
            </a:r>
            <a:r>
              <a:rPr lang="ko-KR" altLang="en-US" sz="1000" b="1" dirty="0" err="1">
                <a:latin typeface="Trebuchet MS" pitchFamily="34" charset="0"/>
              </a:rPr>
              <a:t>알림톡</a:t>
            </a:r>
            <a:r>
              <a:rPr lang="en-US" altLang="ko-KR" sz="1000" b="1" dirty="0">
                <a:latin typeface="Trebuchet MS" pitchFamily="34" charset="0"/>
              </a:rPr>
              <a:t>, </a:t>
            </a:r>
            <a:r>
              <a:rPr lang="ko-KR" altLang="en-US" sz="1000" b="1" dirty="0">
                <a:latin typeface="Trebuchet MS" pitchFamily="34" charset="0"/>
              </a:rPr>
              <a:t>이메일로 </a:t>
            </a:r>
            <a:r>
              <a:rPr lang="ko-KR" altLang="en-US" sz="1000" b="1" dirty="0" err="1">
                <a:latin typeface="Trebuchet MS" pitchFamily="34" charset="0"/>
              </a:rPr>
              <a:t>배송정보가</a:t>
            </a:r>
            <a:r>
              <a:rPr lang="ko-KR" altLang="en-US" sz="1000" b="1" dirty="0">
                <a:latin typeface="Trebuchet MS" pitchFamily="34" charset="0"/>
              </a:rPr>
              <a:t> 안내됩니다</a:t>
            </a:r>
            <a:r>
              <a:rPr lang="en-US" altLang="ko-KR" sz="1000" b="1" dirty="0">
                <a:latin typeface="Trebuchet MS" pitchFamily="34" charset="0"/>
              </a:rPr>
              <a:t>.</a:t>
            </a: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주문번호 </a:t>
            </a:r>
            <a:r>
              <a:rPr lang="en-US" altLang="ko-KR" sz="1000" b="1" dirty="0">
                <a:latin typeface="Trebuchet MS" pitchFamily="34" charset="0"/>
              </a:rPr>
              <a:t>: 201909301044307863346995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5D7C06-FF14-4347-A3FB-31505F008629}"/>
              </a:ext>
            </a:extLst>
          </p:cNvPr>
          <p:cNvSpPr>
            <a:spLocks noChangeAspect="1"/>
          </p:cNvSpPr>
          <p:nvPr/>
        </p:nvSpPr>
        <p:spPr bwMode="auto">
          <a:xfrm>
            <a:off x="3267339" y="2235861"/>
            <a:ext cx="2475275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FF2E45-5545-EC48-BBCB-9A477968B128}"/>
              </a:ext>
            </a:extLst>
          </p:cNvPr>
          <p:cNvSpPr>
            <a:spLocks noChangeAspect="1"/>
          </p:cNvSpPr>
          <p:nvPr/>
        </p:nvSpPr>
        <p:spPr bwMode="auto">
          <a:xfrm>
            <a:off x="682494" y="2235861"/>
            <a:ext cx="2475275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DC132612-CB1A-A549-8B7E-9CE7F2375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2938651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1CA973C2-8A74-C04B-B7BA-4F29B2F29F59}"/>
              </a:ext>
            </a:extLst>
          </p:cNvPr>
          <p:cNvCxnSpPr/>
          <p:nvPr/>
        </p:nvCxnSpPr>
        <p:spPr>
          <a:xfrm>
            <a:off x="241769" y="2816468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C0D64500-D9A4-8649-8A6F-5E6B4659B24C}"/>
              </a:ext>
            </a:extLst>
          </p:cNvPr>
          <p:cNvCxnSpPr/>
          <p:nvPr/>
        </p:nvCxnSpPr>
        <p:spPr>
          <a:xfrm>
            <a:off x="241769" y="3571566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0E97678A-01EE-9843-B182-59C77D087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681077"/>
            <a:ext cx="5696983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E7C048C-A777-3944-8A4B-914E841EF244}"/>
              </a:ext>
            </a:extLst>
          </p:cNvPr>
          <p:cNvCxnSpPr/>
          <p:nvPr/>
        </p:nvCxnSpPr>
        <p:spPr>
          <a:xfrm>
            <a:off x="241769" y="4606884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5D5A5F69-8E41-484E-B5AB-8B32419D1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629210"/>
            <a:ext cx="1218715" cy="1903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입금 은행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예금주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계좌번호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입금 기한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22A4D796-B8C8-5C49-AF42-341D2C89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773" y="4629210"/>
            <a:ext cx="1218715" cy="19501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무통장결제수단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KB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국민은행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유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컨버스코리아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7023901467991</a:t>
            </a: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2019-10-03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23:59:00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3AB36B-5F2B-CB49-83A9-F66FA47680E4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4. </a:t>
            </a:r>
            <a:r>
              <a:rPr lang="ko-KR" altLang="en-US" sz="1100" b="1" dirty="0" err="1">
                <a:latin typeface="Trebuchet MS" pitchFamily="34" charset="0"/>
              </a:rPr>
              <a:t>구매완료</a:t>
            </a:r>
            <a:endParaRPr lang="en-US" altLang="ko-KR" sz="1100" b="1" dirty="0"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C8F938A-D37F-9346-88C1-22D5430A5360}"/>
              </a:ext>
            </a:extLst>
          </p:cNvPr>
          <p:cNvSpPr/>
          <p:nvPr/>
        </p:nvSpPr>
        <p:spPr bwMode="auto">
          <a:xfrm>
            <a:off x="604301" y="216152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1D03E70-B1E8-1A45-A556-4E4C7DC1BEE8}"/>
              </a:ext>
            </a:extLst>
          </p:cNvPr>
          <p:cNvSpPr/>
          <p:nvPr/>
        </p:nvSpPr>
        <p:spPr bwMode="auto">
          <a:xfrm>
            <a:off x="3267339" y="220434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1F26BE-2BCF-A146-A08B-43F495BC8A0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8072B2C4-0711-3A4C-8D4B-D2C6CE6F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6" name="직사각형 152">
            <a:extLst>
              <a:ext uri="{FF2B5EF4-FFF2-40B4-BE49-F238E27FC236}">
                <a16:creationId xmlns:a16="http://schemas.microsoft.com/office/drawing/2014/main" id="{B28F3171-2D1D-5B4C-AF6A-1F6D2B8F5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0F2D871-1AD9-7442-B80D-28DD5896A75B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무통장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FBB6E572-8183-5C4C-8D0E-9B9EC2A95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graphicFrame>
        <p:nvGraphicFramePr>
          <p:cNvPr id="31" name="Group 90">
            <a:extLst>
              <a:ext uri="{FF2B5EF4-FFF2-40B4-BE49-F238E27FC236}">
                <a16:creationId xmlns:a16="http://schemas.microsoft.com/office/drawing/2014/main" id="{BF5C0369-1BDD-1946-8D30-40019875E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066117"/>
              </p:ext>
            </p:extLst>
          </p:nvPr>
        </p:nvGraphicFramePr>
        <p:xfrm>
          <a:off x="11170555" y="376745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9CBB651D-AB44-C546-B404-9203991BEA9C}"/>
              </a:ext>
            </a:extLst>
          </p:cNvPr>
          <p:cNvSpPr>
            <a:spLocks/>
          </p:cNvSpPr>
          <p:nvPr/>
        </p:nvSpPr>
        <p:spPr bwMode="auto">
          <a:xfrm>
            <a:off x="350370" y="6553405"/>
            <a:ext cx="5832000" cy="308809"/>
          </a:xfrm>
          <a:prstGeom prst="rect">
            <a:avLst/>
          </a:prstGeom>
          <a:solidFill>
            <a:schemeClr val="accent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100" dirty="0">
                <a:latin typeface="Trebuchet MS" pitchFamily="34" charset="0"/>
              </a:rPr>
              <a:t>다음 슬라이드에 화면 이어짐</a:t>
            </a:r>
            <a:endParaRPr lang="en-US" altLang="ko-KR" sz="11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FC6848-C801-6242-ADF2-B6017E90CCA5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2EE232-F811-984D-A118-912FDAD45454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32838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72431"/>
              </p:ext>
            </p:extLst>
          </p:nvPr>
        </p:nvGraphicFramePr>
        <p:xfrm>
          <a:off x="9269501" y="558056"/>
          <a:ext cx="2676438" cy="8686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카테고리 생성 후 추천상품 설정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주문서 전체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랜덤으로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개수 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없을 경우 해당 영역 비 노출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제목 1">
            <a:extLst>
              <a:ext uri="{FF2B5EF4-FFF2-40B4-BE49-F238E27FC236}">
                <a16:creationId xmlns:a16="http://schemas.microsoft.com/office/drawing/2014/main" id="{40F2D871-1AD9-7442-B80D-28DD5896A75B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무통장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1" name="Group 90">
            <a:extLst>
              <a:ext uri="{FF2B5EF4-FFF2-40B4-BE49-F238E27FC236}">
                <a16:creationId xmlns:a16="http://schemas.microsoft.com/office/drawing/2014/main" id="{BF5C0369-1BDD-1946-8D30-40019875E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801047"/>
              </p:ext>
            </p:extLst>
          </p:nvPr>
        </p:nvGraphicFramePr>
        <p:xfrm>
          <a:off x="11170555" y="344683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99AA8B-7DEE-5049-9162-2E6A8F5CA03F}"/>
              </a:ext>
            </a:extLst>
          </p:cNvPr>
          <p:cNvSpPr>
            <a:spLocks noChangeAspect="1"/>
          </p:cNvSpPr>
          <p:nvPr/>
        </p:nvSpPr>
        <p:spPr bwMode="auto">
          <a:xfrm>
            <a:off x="687813" y="947306"/>
            <a:ext cx="5493134" cy="206756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  추천상품</a:t>
            </a:r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5F9157E-E70C-EE41-A714-E3B52CAC22CE}"/>
              </a:ext>
            </a:extLst>
          </p:cNvPr>
          <p:cNvSpPr>
            <a:spLocks noChangeAspect="1"/>
          </p:cNvSpPr>
          <p:nvPr/>
        </p:nvSpPr>
        <p:spPr bwMode="auto">
          <a:xfrm>
            <a:off x="938341" y="1534177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34" name="직선 연결선 45">
            <a:extLst>
              <a:ext uri="{FF2B5EF4-FFF2-40B4-BE49-F238E27FC236}">
                <a16:creationId xmlns:a16="http://schemas.microsoft.com/office/drawing/2014/main" id="{D50DDED0-F4A8-2149-BBAC-3F312380BE92}"/>
              </a:ext>
            </a:extLst>
          </p:cNvPr>
          <p:cNvCxnSpPr/>
          <p:nvPr/>
        </p:nvCxnSpPr>
        <p:spPr bwMode="auto">
          <a:xfrm>
            <a:off x="938341" y="1662177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F7C66C33-B34D-9345-87EA-E8CCCC8FD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03" y="14977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7" name="직선 연결선 47">
            <a:extLst>
              <a:ext uri="{FF2B5EF4-FFF2-40B4-BE49-F238E27FC236}">
                <a16:creationId xmlns:a16="http://schemas.microsoft.com/office/drawing/2014/main" id="{9B60FCA7-CD67-8343-B491-686FF8ADC152}"/>
              </a:ext>
            </a:extLst>
          </p:cNvPr>
          <p:cNvCxnSpPr/>
          <p:nvPr/>
        </p:nvCxnSpPr>
        <p:spPr bwMode="auto">
          <a:xfrm flipV="1">
            <a:off x="2137534" y="1565433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직사각형 152">
            <a:extLst>
              <a:ext uri="{FF2B5EF4-FFF2-40B4-BE49-F238E27FC236}">
                <a16:creationId xmlns:a16="http://schemas.microsoft.com/office/drawing/2014/main" id="{110B0EE8-033E-F946-8EFD-C5E3C93D9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659" y="226453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F7A968A-6907-5746-9933-AE5258ACF1BD}"/>
              </a:ext>
            </a:extLst>
          </p:cNvPr>
          <p:cNvSpPr>
            <a:spLocks noChangeAspect="1"/>
          </p:cNvSpPr>
          <p:nvPr/>
        </p:nvSpPr>
        <p:spPr bwMode="auto">
          <a:xfrm>
            <a:off x="2767632" y="1534177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59" name="직선 연결선 50">
            <a:extLst>
              <a:ext uri="{FF2B5EF4-FFF2-40B4-BE49-F238E27FC236}">
                <a16:creationId xmlns:a16="http://schemas.microsoft.com/office/drawing/2014/main" id="{A077B81F-EC14-0C45-9AB8-547B901E329E}"/>
              </a:ext>
            </a:extLst>
          </p:cNvPr>
          <p:cNvCxnSpPr/>
          <p:nvPr/>
        </p:nvCxnSpPr>
        <p:spPr bwMode="auto">
          <a:xfrm>
            <a:off x="2767632" y="1662177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0" name="직사각형 152">
            <a:extLst>
              <a:ext uri="{FF2B5EF4-FFF2-40B4-BE49-F238E27FC236}">
                <a16:creationId xmlns:a16="http://schemas.microsoft.com/office/drawing/2014/main" id="{347741A0-C578-CB4F-95BD-DE60B8F23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94" y="14977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1" name="직선 연결선 54">
            <a:extLst>
              <a:ext uri="{FF2B5EF4-FFF2-40B4-BE49-F238E27FC236}">
                <a16:creationId xmlns:a16="http://schemas.microsoft.com/office/drawing/2014/main" id="{1F0184AB-191D-2546-B894-B6F12DDDB578}"/>
              </a:ext>
            </a:extLst>
          </p:cNvPr>
          <p:cNvCxnSpPr/>
          <p:nvPr/>
        </p:nvCxnSpPr>
        <p:spPr bwMode="auto">
          <a:xfrm flipV="1">
            <a:off x="3966825" y="1565433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직사각형 152">
            <a:extLst>
              <a:ext uri="{FF2B5EF4-FFF2-40B4-BE49-F238E27FC236}">
                <a16:creationId xmlns:a16="http://schemas.microsoft.com/office/drawing/2014/main" id="{2ED3FD09-A75A-8944-91D7-C93CC7B7F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950" y="226453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1118F3-025D-424F-88C3-2896A080FB87}"/>
              </a:ext>
            </a:extLst>
          </p:cNvPr>
          <p:cNvSpPr>
            <a:spLocks noChangeAspect="1"/>
          </p:cNvSpPr>
          <p:nvPr/>
        </p:nvSpPr>
        <p:spPr bwMode="auto">
          <a:xfrm>
            <a:off x="4595862" y="1534177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64" name="직선 연결선 60">
            <a:extLst>
              <a:ext uri="{FF2B5EF4-FFF2-40B4-BE49-F238E27FC236}">
                <a16:creationId xmlns:a16="http://schemas.microsoft.com/office/drawing/2014/main" id="{A358736B-E3E1-1B4B-A29B-DB24AD0F98CA}"/>
              </a:ext>
            </a:extLst>
          </p:cNvPr>
          <p:cNvCxnSpPr/>
          <p:nvPr/>
        </p:nvCxnSpPr>
        <p:spPr bwMode="auto">
          <a:xfrm>
            <a:off x="4595862" y="1662177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5" name="직사각형 152">
            <a:extLst>
              <a:ext uri="{FF2B5EF4-FFF2-40B4-BE49-F238E27FC236}">
                <a16:creationId xmlns:a16="http://schemas.microsoft.com/office/drawing/2014/main" id="{5D590D15-9677-B141-BB9F-8BA7D9720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324" y="149773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66" name="직선 연결선 62">
            <a:extLst>
              <a:ext uri="{FF2B5EF4-FFF2-40B4-BE49-F238E27FC236}">
                <a16:creationId xmlns:a16="http://schemas.microsoft.com/office/drawing/2014/main" id="{A54237F8-CE77-4745-8CBF-4B250D570B38}"/>
              </a:ext>
            </a:extLst>
          </p:cNvPr>
          <p:cNvCxnSpPr/>
          <p:nvPr/>
        </p:nvCxnSpPr>
        <p:spPr bwMode="auto">
          <a:xfrm flipV="1">
            <a:off x="5795055" y="1565433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7" name="직사각형 152">
            <a:extLst>
              <a:ext uri="{FF2B5EF4-FFF2-40B4-BE49-F238E27FC236}">
                <a16:creationId xmlns:a16="http://schemas.microsoft.com/office/drawing/2014/main" id="{5EBC84B3-5238-3D4A-A20E-F98F18B34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180" y="226453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6C88CD6-EC89-2143-A249-31B16097D12E}"/>
              </a:ext>
            </a:extLst>
          </p:cNvPr>
          <p:cNvSpPr/>
          <p:nvPr/>
        </p:nvSpPr>
        <p:spPr bwMode="auto">
          <a:xfrm>
            <a:off x="792111" y="143723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17F6067-2B9F-2C46-A534-049E67FA7C09}"/>
              </a:ext>
            </a:extLst>
          </p:cNvPr>
          <p:cNvSpPr>
            <a:spLocks/>
          </p:cNvSpPr>
          <p:nvPr/>
        </p:nvSpPr>
        <p:spPr bwMode="auto">
          <a:xfrm>
            <a:off x="350370" y="638497"/>
            <a:ext cx="5832000" cy="308809"/>
          </a:xfrm>
          <a:prstGeom prst="rect">
            <a:avLst/>
          </a:prstGeom>
          <a:solidFill>
            <a:schemeClr val="accent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100" dirty="0">
                <a:latin typeface="Trebuchet MS" pitchFamily="34" charset="0"/>
              </a:rPr>
              <a:t>이전 슬라이드에서 화면 이어짐</a:t>
            </a:r>
            <a:endParaRPr lang="en-US" altLang="ko-KR" sz="1100" b="1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/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A71095-90BA-AF48-A6D7-21F0AB6EB28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47843516-A240-E649-A223-93F506D5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B614BF-D8B4-5C4B-84F0-954F8A3387A2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0FFED3AA-2BAA-FB49-9835-665828D65169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74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ko-KR" altLang="en-US" b="1" dirty="0">
                <a:latin typeface="Trebuchet MS" pitchFamily="34" charset="0"/>
              </a:rPr>
              <a:t>주문이 완료 되었습니다</a:t>
            </a:r>
            <a:r>
              <a:rPr lang="en-US" altLang="ko-KR" b="1" dirty="0">
                <a:latin typeface="Trebuchet MS" pitchFamily="34" charset="0"/>
              </a:rPr>
              <a:t>. </a:t>
            </a:r>
            <a:r>
              <a:rPr lang="ko-KR" altLang="en-US" b="1" dirty="0">
                <a:latin typeface="Trebuchet MS" pitchFamily="34" charset="0"/>
              </a:rPr>
              <a:t>감사합니다</a:t>
            </a:r>
            <a:r>
              <a:rPr lang="en-US" altLang="ko-KR" b="1" dirty="0">
                <a:latin typeface="Trebuchet MS" pitchFamily="34" charset="0"/>
              </a:rPr>
              <a:t>.</a:t>
            </a:r>
          </a:p>
          <a:p>
            <a:pPr algn="ctr"/>
            <a:endParaRPr lang="en-US" altLang="ko-KR" sz="1000" b="1" dirty="0">
              <a:latin typeface="Trebuchet MS" pitchFamily="34" charset="0"/>
            </a:endParaRP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배송이 시작되면 </a:t>
            </a:r>
            <a:r>
              <a:rPr lang="ko-KR" altLang="en-US" sz="1000" b="1" dirty="0" err="1">
                <a:latin typeface="Trebuchet MS" pitchFamily="34" charset="0"/>
              </a:rPr>
              <a:t>알림톡</a:t>
            </a:r>
            <a:r>
              <a:rPr lang="en-US" altLang="ko-KR" sz="1000" b="1" dirty="0">
                <a:latin typeface="Trebuchet MS" pitchFamily="34" charset="0"/>
              </a:rPr>
              <a:t>, </a:t>
            </a:r>
            <a:r>
              <a:rPr lang="ko-KR" altLang="en-US" sz="1000" b="1" dirty="0">
                <a:latin typeface="Trebuchet MS" pitchFamily="34" charset="0"/>
              </a:rPr>
              <a:t>이메일로 </a:t>
            </a:r>
            <a:r>
              <a:rPr lang="ko-KR" altLang="en-US" sz="1000" b="1" dirty="0" err="1">
                <a:latin typeface="Trebuchet MS" pitchFamily="34" charset="0"/>
              </a:rPr>
              <a:t>배송정보가</a:t>
            </a:r>
            <a:r>
              <a:rPr lang="ko-KR" altLang="en-US" sz="1000" b="1" dirty="0">
                <a:latin typeface="Trebuchet MS" pitchFamily="34" charset="0"/>
              </a:rPr>
              <a:t> 안내됩니다</a:t>
            </a:r>
            <a:r>
              <a:rPr lang="en-US" altLang="ko-KR" sz="1000" b="1" dirty="0">
                <a:latin typeface="Trebuchet MS" pitchFamily="34" charset="0"/>
              </a:rPr>
              <a:t>.</a:t>
            </a: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주문번호 </a:t>
            </a:r>
            <a:r>
              <a:rPr lang="en-US" altLang="ko-KR" sz="1000" b="1" dirty="0">
                <a:latin typeface="Trebuchet MS" pitchFamily="34" charset="0"/>
              </a:rPr>
              <a:t>: 201909301044307863346995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5D7C06-FF14-4347-A3FB-31505F008629}"/>
              </a:ext>
            </a:extLst>
          </p:cNvPr>
          <p:cNvSpPr>
            <a:spLocks noChangeAspect="1"/>
          </p:cNvSpPr>
          <p:nvPr/>
        </p:nvSpPr>
        <p:spPr bwMode="auto">
          <a:xfrm>
            <a:off x="3267339" y="2363122"/>
            <a:ext cx="2475275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FF2E45-5545-EC48-BBCB-9A477968B128}"/>
              </a:ext>
            </a:extLst>
          </p:cNvPr>
          <p:cNvSpPr>
            <a:spLocks noChangeAspect="1"/>
          </p:cNvSpPr>
          <p:nvPr/>
        </p:nvSpPr>
        <p:spPr bwMode="auto">
          <a:xfrm>
            <a:off x="682494" y="2363122"/>
            <a:ext cx="2475275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DC132612-CB1A-A549-8B7E-9CE7F2375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065912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1CA973C2-8A74-C04B-B7BA-4F29B2F29F59}"/>
              </a:ext>
            </a:extLst>
          </p:cNvPr>
          <p:cNvCxnSpPr/>
          <p:nvPr/>
        </p:nvCxnSpPr>
        <p:spPr>
          <a:xfrm>
            <a:off x="241769" y="294372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0E97678A-01EE-9843-B182-59C77D087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808338"/>
            <a:ext cx="5696983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E7C048C-A777-3944-8A4B-914E841EF244}"/>
              </a:ext>
            </a:extLst>
          </p:cNvPr>
          <p:cNvCxnSpPr/>
          <p:nvPr/>
        </p:nvCxnSpPr>
        <p:spPr>
          <a:xfrm>
            <a:off x="241769" y="473414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5D5A5F69-8E41-484E-B5AB-8B32419D1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843656"/>
            <a:ext cx="1218715" cy="1626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카드종류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카드정보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할부정보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22A4D796-B8C8-5C49-AF42-341D2C89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773" y="4843656"/>
            <a:ext cx="1536996" cy="17654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신용카드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KB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국민카드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3583-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일시불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3AB36B-5F2B-CB49-83A9-F66FA47680E4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4. </a:t>
            </a:r>
            <a:r>
              <a:rPr lang="ko-KR" altLang="en-US" sz="1100" b="1" dirty="0" err="1">
                <a:latin typeface="Trebuchet MS" pitchFamily="34" charset="0"/>
              </a:rPr>
              <a:t>구매완료</a:t>
            </a:r>
            <a:endParaRPr lang="en-US" altLang="ko-KR" sz="1100" b="1" dirty="0"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C8F938A-D37F-9346-88C1-22D5430A5360}"/>
              </a:ext>
            </a:extLst>
          </p:cNvPr>
          <p:cNvSpPr/>
          <p:nvPr/>
        </p:nvSpPr>
        <p:spPr bwMode="auto">
          <a:xfrm>
            <a:off x="604301" y="228878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1D03E70-B1E8-1A45-A556-4E4C7DC1BEE8}"/>
              </a:ext>
            </a:extLst>
          </p:cNvPr>
          <p:cNvSpPr/>
          <p:nvPr/>
        </p:nvSpPr>
        <p:spPr bwMode="auto">
          <a:xfrm>
            <a:off x="3267339" y="233160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1F26BE-2BCF-A146-A08B-43F495BC8A0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8072B2C4-0711-3A4C-8D4B-D2C6CE6F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6" name="직사각형 152">
            <a:extLst>
              <a:ext uri="{FF2B5EF4-FFF2-40B4-BE49-F238E27FC236}">
                <a16:creationId xmlns:a16="http://schemas.microsoft.com/office/drawing/2014/main" id="{B28F3171-2D1D-5B4C-AF6A-1F6D2B8F5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0F2D871-1AD9-7442-B80D-28DD5896A75B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신용카드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58096DC0-5669-994D-82CE-1CDC41FE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680F6A-5482-BF4A-A5BF-00669F635F17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4603EA-F8FD-1543-A1CB-9C480AB074BF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1830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/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A71095-90BA-AF48-A6D7-21F0AB6EB28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47843516-A240-E649-A223-93F506D5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B614BF-D8B4-5C4B-84F0-954F8A3387A2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0FFED3AA-2BAA-FB49-9835-665828D65169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B8D5E63F-754F-E14A-9ABF-2A8967581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1486031"/>
            <a:ext cx="5696983" cy="74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ko-KR" altLang="en-US" b="1" dirty="0">
                <a:latin typeface="Trebuchet MS" pitchFamily="34" charset="0"/>
              </a:rPr>
              <a:t>주문이 완료 되었습니다</a:t>
            </a:r>
            <a:r>
              <a:rPr lang="en-US" altLang="ko-KR" b="1" dirty="0">
                <a:latin typeface="Trebuchet MS" pitchFamily="34" charset="0"/>
              </a:rPr>
              <a:t>. </a:t>
            </a:r>
            <a:r>
              <a:rPr lang="ko-KR" altLang="en-US" b="1" dirty="0">
                <a:latin typeface="Trebuchet MS" pitchFamily="34" charset="0"/>
              </a:rPr>
              <a:t>감사합니다</a:t>
            </a:r>
            <a:r>
              <a:rPr lang="en-US" altLang="ko-KR" b="1" dirty="0">
                <a:latin typeface="Trebuchet MS" pitchFamily="34" charset="0"/>
              </a:rPr>
              <a:t>.</a:t>
            </a:r>
          </a:p>
          <a:p>
            <a:pPr algn="ctr"/>
            <a:endParaRPr lang="en-US" altLang="ko-KR" sz="1000" b="1" dirty="0">
              <a:latin typeface="Trebuchet MS" pitchFamily="34" charset="0"/>
            </a:endParaRP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배송이 시작되면 </a:t>
            </a:r>
            <a:r>
              <a:rPr lang="ko-KR" altLang="en-US" sz="1000" b="1" dirty="0" err="1">
                <a:latin typeface="Trebuchet MS" pitchFamily="34" charset="0"/>
              </a:rPr>
              <a:t>알림톡</a:t>
            </a:r>
            <a:r>
              <a:rPr lang="en-US" altLang="ko-KR" sz="1000" b="1" dirty="0">
                <a:latin typeface="Trebuchet MS" pitchFamily="34" charset="0"/>
              </a:rPr>
              <a:t>, </a:t>
            </a:r>
            <a:r>
              <a:rPr lang="ko-KR" altLang="en-US" sz="1000" b="1" dirty="0">
                <a:latin typeface="Trebuchet MS" pitchFamily="34" charset="0"/>
              </a:rPr>
              <a:t>이메일로 </a:t>
            </a:r>
            <a:r>
              <a:rPr lang="ko-KR" altLang="en-US" sz="1000" b="1" dirty="0" err="1">
                <a:latin typeface="Trebuchet MS" pitchFamily="34" charset="0"/>
              </a:rPr>
              <a:t>배송정보가</a:t>
            </a:r>
            <a:r>
              <a:rPr lang="ko-KR" altLang="en-US" sz="1000" b="1" dirty="0">
                <a:latin typeface="Trebuchet MS" pitchFamily="34" charset="0"/>
              </a:rPr>
              <a:t> 안내됩니다</a:t>
            </a:r>
            <a:r>
              <a:rPr lang="en-US" altLang="ko-KR" sz="1000" b="1" dirty="0">
                <a:latin typeface="Trebuchet MS" pitchFamily="34" charset="0"/>
              </a:rPr>
              <a:t>.</a:t>
            </a:r>
          </a:p>
          <a:p>
            <a:pPr algn="ctr"/>
            <a:r>
              <a:rPr lang="ko-KR" altLang="en-US" sz="1000" b="1" dirty="0">
                <a:latin typeface="Trebuchet MS" pitchFamily="34" charset="0"/>
              </a:rPr>
              <a:t>주문번호 </a:t>
            </a:r>
            <a:r>
              <a:rPr lang="en-US" altLang="ko-KR" sz="1000" b="1" dirty="0">
                <a:latin typeface="Trebuchet MS" pitchFamily="34" charset="0"/>
              </a:rPr>
              <a:t>: 201909301044307863346995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5D7C06-FF14-4347-A3FB-31505F008629}"/>
              </a:ext>
            </a:extLst>
          </p:cNvPr>
          <p:cNvSpPr>
            <a:spLocks noChangeAspect="1"/>
          </p:cNvSpPr>
          <p:nvPr/>
        </p:nvSpPr>
        <p:spPr bwMode="auto">
          <a:xfrm>
            <a:off x="3267339" y="2363122"/>
            <a:ext cx="2475275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FF2E45-5545-EC48-BBCB-9A477968B128}"/>
              </a:ext>
            </a:extLst>
          </p:cNvPr>
          <p:cNvSpPr>
            <a:spLocks noChangeAspect="1"/>
          </p:cNvSpPr>
          <p:nvPr/>
        </p:nvSpPr>
        <p:spPr bwMode="auto">
          <a:xfrm>
            <a:off x="682494" y="2363122"/>
            <a:ext cx="2475275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DC132612-CB1A-A549-8B7E-9CE7F2375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065912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1CA973C2-8A74-C04B-B7BA-4F29B2F29F59}"/>
              </a:ext>
            </a:extLst>
          </p:cNvPr>
          <p:cNvCxnSpPr/>
          <p:nvPr/>
        </p:nvCxnSpPr>
        <p:spPr>
          <a:xfrm>
            <a:off x="241769" y="294372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0E97678A-01EE-9843-B182-59C77D087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808338"/>
            <a:ext cx="5696983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E7C048C-A777-3944-8A4B-914E841EF244}"/>
              </a:ext>
            </a:extLst>
          </p:cNvPr>
          <p:cNvCxnSpPr/>
          <p:nvPr/>
        </p:nvCxnSpPr>
        <p:spPr>
          <a:xfrm>
            <a:off x="241769" y="473414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5D5A5F69-8E41-484E-B5AB-8B32419D1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843656"/>
            <a:ext cx="1218715" cy="10729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할부정보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22A4D796-B8C8-5C49-AF42-341D2C89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773" y="4843656"/>
            <a:ext cx="1536996" cy="121147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카카오페이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일시불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3AB36B-5F2B-CB49-83A9-F66FA47680E4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4. </a:t>
            </a:r>
            <a:r>
              <a:rPr lang="ko-KR" altLang="en-US" sz="1100" b="1" dirty="0" err="1">
                <a:latin typeface="Trebuchet MS" pitchFamily="34" charset="0"/>
              </a:rPr>
              <a:t>구매완료</a:t>
            </a:r>
            <a:endParaRPr lang="en-US" altLang="ko-KR" sz="1100" b="1" dirty="0">
              <a:latin typeface="Trebuchet MS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C8F938A-D37F-9346-88C1-22D5430A5360}"/>
              </a:ext>
            </a:extLst>
          </p:cNvPr>
          <p:cNvSpPr/>
          <p:nvPr/>
        </p:nvSpPr>
        <p:spPr bwMode="auto">
          <a:xfrm>
            <a:off x="604301" y="228878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1D03E70-B1E8-1A45-A556-4E4C7DC1BEE8}"/>
              </a:ext>
            </a:extLst>
          </p:cNvPr>
          <p:cNvSpPr/>
          <p:nvPr/>
        </p:nvSpPr>
        <p:spPr bwMode="auto">
          <a:xfrm>
            <a:off x="3267339" y="233160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1F26BE-2BCF-A146-A08B-43F495BC8A0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8072B2C4-0711-3A4C-8D4B-D2C6CE6F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6" name="직사각형 152">
            <a:extLst>
              <a:ext uri="{FF2B5EF4-FFF2-40B4-BE49-F238E27FC236}">
                <a16:creationId xmlns:a16="http://schemas.microsoft.com/office/drawing/2014/main" id="{B28F3171-2D1D-5B4C-AF6A-1F6D2B8F5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0F2D871-1AD9-7442-B80D-28DD5896A75B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카카오페이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391AE944-683A-9A4C-A709-60EBE09FB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6FB330-6663-9D4F-93C6-4EA4EB1549B6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9F16EC-38BC-174C-B2A7-93174CA6C5D3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96907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D5F11B-18C4-E14D-A2E5-DBBF4C209C88}"/>
              </a:ext>
            </a:extLst>
          </p:cNvPr>
          <p:cNvSpPr>
            <a:spLocks noChangeAspect="1"/>
          </p:cNvSpPr>
          <p:nvPr/>
        </p:nvSpPr>
        <p:spPr bwMode="auto">
          <a:xfrm>
            <a:off x="376786" y="925227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 err="1">
                <a:latin typeface="Trebuchet MS" pitchFamily="34" charset="0"/>
              </a:rPr>
              <a:t>주문결제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A71095-90BA-AF48-A6D7-21F0AB6EB28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925227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주문상품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47843516-A240-E649-A223-93F506D5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2801313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금액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B614BF-D8B4-5C4B-84F0-954F8A3387A2}"/>
              </a:ext>
            </a:extLst>
          </p:cNvPr>
          <p:cNvSpPr/>
          <p:nvPr/>
        </p:nvSpPr>
        <p:spPr>
          <a:xfrm>
            <a:off x="6182370" y="4316031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3EAF4FA1-DB53-5C4C-917E-4650363A24BB}"/>
              </a:ext>
            </a:extLst>
          </p:cNvPr>
          <p:cNvCxnSpPr/>
          <p:nvPr/>
        </p:nvCxnSpPr>
        <p:spPr>
          <a:xfrm>
            <a:off x="241769" y="1354893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0FFED3AA-2BAA-FB49-9835-665828D65169}"/>
              </a:ext>
            </a:extLst>
          </p:cNvPr>
          <p:cNvCxnSpPr/>
          <p:nvPr/>
        </p:nvCxnSpPr>
        <p:spPr>
          <a:xfrm>
            <a:off x="6276020" y="1354893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152">
            <a:extLst>
              <a:ext uri="{FF2B5EF4-FFF2-40B4-BE49-F238E27FC236}">
                <a16:creationId xmlns:a16="http://schemas.microsoft.com/office/drawing/2014/main" id="{DC132612-CB1A-A549-8B7E-9CE7F2375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3630182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1CA973C2-8A74-C04B-B7BA-4F29B2F29F59}"/>
              </a:ext>
            </a:extLst>
          </p:cNvPr>
          <p:cNvCxnSpPr/>
          <p:nvPr/>
        </p:nvCxnSpPr>
        <p:spPr>
          <a:xfrm>
            <a:off x="241769" y="3507999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0E97678A-01EE-9843-B182-59C77D087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4284095"/>
            <a:ext cx="5696983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AE7C048C-A777-3944-8A4B-914E841EF244}"/>
              </a:ext>
            </a:extLst>
          </p:cNvPr>
          <p:cNvCxnSpPr/>
          <p:nvPr/>
        </p:nvCxnSpPr>
        <p:spPr>
          <a:xfrm>
            <a:off x="241769" y="520990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5D5A5F69-8E41-484E-B5AB-8B32419D1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85" y="5319413"/>
            <a:ext cx="1218715" cy="10729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할부정보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22A4D796-B8C8-5C49-AF42-341D2C89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773" y="5319413"/>
            <a:ext cx="1536996" cy="10729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카카오페이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일시불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3AB36B-5F2B-CB49-83A9-F66FA47680E4}"/>
              </a:ext>
            </a:extLst>
          </p:cNvPr>
          <p:cNvSpPr>
            <a:spLocks/>
          </p:cNvSpPr>
          <p:nvPr/>
        </p:nvSpPr>
        <p:spPr bwMode="auto">
          <a:xfrm>
            <a:off x="241768" y="683695"/>
            <a:ext cx="5832000" cy="30880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100" dirty="0">
                <a:latin typeface="Trebuchet MS" pitchFamily="34" charset="0"/>
              </a:rPr>
              <a:t>1. </a:t>
            </a:r>
            <a:r>
              <a:rPr lang="ko-KR" altLang="en-US" sz="1100" dirty="0" err="1">
                <a:latin typeface="Trebuchet MS" pitchFamily="34" charset="0"/>
              </a:rPr>
              <a:t>주문고객</a:t>
            </a:r>
            <a:r>
              <a:rPr lang="ko-KR" altLang="en-US" sz="1100" dirty="0">
                <a:latin typeface="Trebuchet MS" pitchFamily="34" charset="0"/>
              </a:rPr>
              <a:t> </a:t>
            </a:r>
            <a:r>
              <a:rPr lang="en-US" altLang="ko-KR" sz="1100" dirty="0">
                <a:latin typeface="Trebuchet MS" pitchFamily="34" charset="0"/>
              </a:rPr>
              <a:t>&gt; 2. </a:t>
            </a:r>
            <a:r>
              <a:rPr lang="ko-KR" altLang="en-US" sz="1100" dirty="0" err="1">
                <a:latin typeface="Trebuchet MS" pitchFamily="34" charset="0"/>
              </a:rPr>
              <a:t>배송지</a:t>
            </a:r>
            <a:r>
              <a:rPr lang="ko-KR" altLang="en-US" sz="1100" dirty="0">
                <a:latin typeface="Trebuchet MS" pitchFamily="34" charset="0"/>
              </a:rPr>
              <a:t> 정보 </a:t>
            </a:r>
            <a:r>
              <a:rPr lang="en-US" altLang="ko-KR" sz="1100" dirty="0">
                <a:latin typeface="Trebuchet MS" pitchFamily="34" charset="0"/>
              </a:rPr>
              <a:t>&gt; 3. </a:t>
            </a:r>
            <a:r>
              <a:rPr lang="ko-KR" altLang="en-US" sz="1100" dirty="0">
                <a:latin typeface="Trebuchet MS" pitchFamily="34" charset="0"/>
              </a:rPr>
              <a:t>결제하기 </a:t>
            </a:r>
            <a:r>
              <a:rPr lang="en-US" altLang="ko-KR" sz="1100" dirty="0">
                <a:latin typeface="Trebuchet MS" pitchFamily="34" charset="0"/>
              </a:rPr>
              <a:t>&gt; </a:t>
            </a:r>
            <a:r>
              <a:rPr lang="en-US" altLang="ko-KR" sz="1100" b="1" dirty="0">
                <a:latin typeface="Trebuchet MS" pitchFamily="34" charset="0"/>
              </a:rPr>
              <a:t>4. </a:t>
            </a:r>
            <a:r>
              <a:rPr lang="ko-KR" altLang="en-US" sz="1100" b="1" dirty="0" err="1">
                <a:latin typeface="Trebuchet MS" pitchFamily="34" charset="0"/>
              </a:rPr>
              <a:t>구매완료</a:t>
            </a:r>
            <a:endParaRPr lang="en-US" altLang="ko-KR" sz="1100" b="1" dirty="0">
              <a:latin typeface="Trebuchet MS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1F26BE-2BCF-A146-A08B-43F495BC8A0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142675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8072B2C4-0711-3A4C-8D4B-D2C6CE6F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860" y="142675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6" name="직사각형 152">
            <a:extLst>
              <a:ext uri="{FF2B5EF4-FFF2-40B4-BE49-F238E27FC236}">
                <a16:creationId xmlns:a16="http://schemas.microsoft.com/office/drawing/2014/main" id="{B28F3171-2D1D-5B4C-AF6A-1F6D2B8F5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72" y="231571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4CFD40-299D-4245-BAAF-C0749AECC389}"/>
              </a:ext>
            </a:extLst>
          </p:cNvPr>
          <p:cNvSpPr/>
          <p:nvPr/>
        </p:nvSpPr>
        <p:spPr>
          <a:xfrm>
            <a:off x="402787" y="1505920"/>
            <a:ext cx="5539196" cy="1123384"/>
          </a:xfrm>
          <a:prstGeom prst="rect">
            <a:avLst/>
          </a:prstGeom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 fontAlgn="ctr"/>
            <a:r>
              <a:rPr lang="ko-KR" altLang="en-US" sz="1100" b="1" dirty="0">
                <a:solidFill>
                  <a:srgbClr val="000000"/>
                </a:solidFill>
                <a:latin typeface="+mn-ea"/>
                <a:ea typeface="+mn-ea"/>
              </a:rPr>
              <a:t>고객님의 주문이 완료되어 </a:t>
            </a:r>
            <a:r>
              <a:rPr lang="ko-KR" altLang="en-US" sz="1100" b="1" dirty="0" err="1">
                <a:solidFill>
                  <a:srgbClr val="000000"/>
                </a:solidFill>
                <a:latin typeface="+mn-ea"/>
                <a:ea typeface="+mn-ea"/>
              </a:rPr>
              <a:t>재고확인중에</a:t>
            </a:r>
            <a:r>
              <a:rPr lang="ko-KR" altLang="en-US" sz="1100" b="1" dirty="0">
                <a:solidFill>
                  <a:srgbClr val="000000"/>
                </a:solidFill>
                <a:latin typeface="+mn-ea"/>
                <a:ea typeface="+mn-ea"/>
              </a:rPr>
              <a:t> 있습니다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en-US" altLang="ko-KR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현재 고객님의 주문이 접수되어 </a:t>
            </a:r>
            <a:r>
              <a:rPr lang="ko-KR" altLang="en-US" sz="800" b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확인중에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있습니다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주문내역 조회 시 실시간으로 확인되지 않을 수 있으니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잠시만 기다려 주시기 바랍니다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재고 부족 시 </a:t>
            </a:r>
            <a:r>
              <a:rPr lang="ko-KR" altLang="en-US" sz="800" b="1" dirty="0">
                <a:latin typeface="+mn-ea"/>
                <a:ea typeface="+mn-ea"/>
              </a:rPr>
              <a:t>자동 주문취소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될 수 있으니 사전 양해 부탁드립니다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8B377FA-5FE4-414B-93DA-FE2929466484}"/>
              </a:ext>
            </a:extLst>
          </p:cNvPr>
          <p:cNvSpPr>
            <a:spLocks noChangeAspect="1"/>
          </p:cNvSpPr>
          <p:nvPr/>
        </p:nvSpPr>
        <p:spPr bwMode="auto">
          <a:xfrm>
            <a:off x="3260685" y="2873265"/>
            <a:ext cx="2475275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9C9117-3250-CF42-B06F-C5AA92851A34}"/>
              </a:ext>
            </a:extLst>
          </p:cNvPr>
          <p:cNvSpPr>
            <a:spLocks noChangeAspect="1"/>
          </p:cNvSpPr>
          <p:nvPr/>
        </p:nvSpPr>
        <p:spPr bwMode="auto">
          <a:xfrm>
            <a:off x="675840" y="2873265"/>
            <a:ext cx="2475275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718D702-E330-3B41-B772-7E9569C44FB0}"/>
              </a:ext>
            </a:extLst>
          </p:cNvPr>
          <p:cNvSpPr/>
          <p:nvPr/>
        </p:nvSpPr>
        <p:spPr bwMode="auto">
          <a:xfrm>
            <a:off x="597647" y="27989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C7328C4-ABF8-F04E-805C-5DE61737C2A5}"/>
              </a:ext>
            </a:extLst>
          </p:cNvPr>
          <p:cNvSpPr/>
          <p:nvPr/>
        </p:nvSpPr>
        <p:spPr bwMode="auto">
          <a:xfrm>
            <a:off x="3260685" y="28417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9" name="Group 90">
            <a:extLst>
              <a:ext uri="{FF2B5EF4-FFF2-40B4-BE49-F238E27FC236}">
                <a16:creationId xmlns:a16="http://schemas.microsoft.com/office/drawing/2014/main" id="{38C6D3BE-EFE9-CA49-9B4D-9B0D9CE1E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591509"/>
              </p:ext>
            </p:extLst>
          </p:nvPr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60" name="제목 1">
            <a:extLst>
              <a:ext uri="{FF2B5EF4-FFF2-40B4-BE49-F238E27FC236}">
                <a16:creationId xmlns:a16="http://schemas.microsoft.com/office/drawing/2014/main" id="{DFC19D17-C64A-5F46-B812-59D26120E59E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주문완료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재고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확인중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1" name="직사각형 152">
            <a:extLst>
              <a:ext uri="{FF2B5EF4-FFF2-40B4-BE49-F238E27FC236}">
                <a16:creationId xmlns:a16="http://schemas.microsoft.com/office/drawing/2014/main" id="{51B7CCB0-C002-F54F-A306-36C9B9924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861" y="1010478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6982515-43F2-A64A-91DF-91420BFDCF42}"/>
              </a:ext>
            </a:extLst>
          </p:cNvPr>
          <p:cNvSpPr/>
          <p:nvPr/>
        </p:nvSpPr>
        <p:spPr>
          <a:xfrm>
            <a:off x="9622901" y="3468668"/>
            <a:ext cx="2363759" cy="235441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결제 후</a:t>
            </a:r>
            <a:endParaRPr lang="en-US" altLang="ko-KR" sz="1200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kumimoji="1" lang="ko-KR" altLang="en-US" sz="1200" dirty="0" err="1">
                <a:ln>
                  <a:solidFill>
                    <a:sysClr val="windowText" lastClr="000000"/>
                  </a:solidFill>
                </a:ln>
              </a:rPr>
              <a:t>아임포트에서</a:t>
            </a:r>
            <a:r>
              <a:rPr kumimoji="1" lang="ko-KR" altLang="en-US" sz="1200" dirty="0">
                <a:ln>
                  <a:solidFill>
                    <a:sysClr val="windowText" lastClr="000000"/>
                  </a:solidFill>
                </a:ln>
              </a:rPr>
              <a:t> 결과 회신을 </a:t>
            </a:r>
            <a:r>
              <a:rPr kumimoji="1" lang="ko-KR" altLang="en-US" sz="1200" dirty="0" err="1">
                <a:ln>
                  <a:solidFill>
                    <a:sysClr val="windowText" lastClr="000000"/>
                  </a:solidFill>
                </a:ln>
              </a:rPr>
              <a:t>받기전</a:t>
            </a:r>
            <a:r>
              <a:rPr kumimoji="1" lang="ko-KR" altLang="en-US" sz="1200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kumimoji="1" lang="ko-KR" altLang="en-US" sz="1200" dirty="0" err="1">
                <a:ln>
                  <a:solidFill>
                    <a:sysClr val="windowText" lastClr="000000"/>
                  </a:solidFill>
                </a:ln>
              </a:rPr>
              <a:t>화면전환이</a:t>
            </a:r>
            <a:r>
              <a:rPr kumimoji="1" lang="ko-KR" altLang="en-US" sz="1200" dirty="0">
                <a:ln>
                  <a:solidFill>
                    <a:sysClr val="windowText" lastClr="000000"/>
                  </a:solidFill>
                </a:ln>
              </a:rPr>
              <a:t> 일어날 경우에 해당</a:t>
            </a:r>
            <a:r>
              <a:rPr kumimoji="1" lang="en-US" altLang="ko-KR" sz="1200" dirty="0">
                <a:ln>
                  <a:solidFill>
                    <a:sysClr val="windowText" lastClr="000000"/>
                  </a:solidFill>
                </a:ln>
              </a:rPr>
              <a:t>(</a:t>
            </a: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해당 간극은 보통의 경우 </a:t>
            </a:r>
            <a:r>
              <a:rPr lang="en-US" altLang="ko-KR" sz="1200" dirty="0">
                <a:ln>
                  <a:solidFill>
                    <a:sysClr val="windowText" lastClr="000000"/>
                  </a:solidFill>
                </a:ln>
              </a:rPr>
              <a:t>1</a:t>
            </a: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초 이하이기에 고객에게 </a:t>
            </a:r>
            <a:r>
              <a:rPr lang="ko-KR" altLang="en-US" sz="1200" dirty="0" err="1">
                <a:ln>
                  <a:solidFill>
                    <a:sysClr val="windowText" lastClr="000000"/>
                  </a:solidFill>
                </a:ln>
              </a:rPr>
              <a:t>알림하는</a:t>
            </a:r>
            <a:r>
              <a:rPr lang="ko-KR" altLang="en-US" sz="1200" dirty="0">
                <a:ln>
                  <a:solidFill>
                    <a:sysClr val="windowText" lastClr="000000"/>
                  </a:solidFill>
                </a:ln>
              </a:rPr>
              <a:t> 것은 </a:t>
            </a:r>
            <a:endParaRPr kumimoji="1" lang="ko-KR" altLang="en-US" sz="12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DCAB38-E6AF-4E48-9FEF-2A6D12754E12}"/>
              </a:ext>
            </a:extLst>
          </p:cNvPr>
          <p:cNvSpPr/>
          <p:nvPr/>
        </p:nvSpPr>
        <p:spPr>
          <a:xfrm>
            <a:off x="8645861" y="427139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3A8865-77B4-A747-A48C-C7FE0670CC48}"/>
              </a:ext>
            </a:extLst>
          </p:cNvPr>
          <p:cNvSpPr/>
          <p:nvPr/>
        </p:nvSpPr>
        <p:spPr>
          <a:xfrm>
            <a:off x="8645861" y="554423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61321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F88A685A-B8A3-D247-8691-0EA37DA1B4E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</a:rPr>
              <a:t>장바구니에 담긴 상품 없을 시</a:t>
            </a:r>
            <a:endParaRPr kumimoji="0"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7664C-7823-DE42-9944-371FF21C3B10}"/>
              </a:ext>
            </a:extLst>
          </p:cNvPr>
          <p:cNvSpPr txBox="1"/>
          <p:nvPr/>
        </p:nvSpPr>
        <p:spPr>
          <a:xfrm>
            <a:off x="9202209" y="244155"/>
            <a:ext cx="2743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* 전체 공통 </a:t>
            </a:r>
            <a:r>
              <a:rPr lang="en-US" altLang="ko-KR" sz="1000" dirty="0"/>
              <a:t>: </a:t>
            </a:r>
            <a:r>
              <a:rPr lang="ko-KR" altLang="en-US" sz="1000" dirty="0"/>
              <a:t>헤더</a:t>
            </a:r>
            <a:r>
              <a:rPr lang="en-US" altLang="ko-KR" sz="1000" dirty="0"/>
              <a:t>/</a:t>
            </a:r>
            <a:r>
              <a:rPr lang="ko-KR" altLang="en-US" sz="1000" dirty="0" err="1"/>
              <a:t>푸터는</a:t>
            </a:r>
            <a:r>
              <a:rPr lang="ko-KR" altLang="en-US" sz="1000" dirty="0"/>
              <a:t> 본 문서에서 제외 </a:t>
            </a:r>
            <a:endParaRPr kumimoji="1"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7429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3825"/>
            <a:ext cx="3510390" cy="436548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6F2A787-B95E-B747-A9A3-1C63A2F597B0}"/>
              </a:ext>
            </a:extLst>
          </p:cNvPr>
          <p:cNvSpPr>
            <a:spLocks noChangeAspect="1"/>
          </p:cNvSpPr>
          <p:nvPr/>
        </p:nvSpPr>
        <p:spPr bwMode="auto">
          <a:xfrm>
            <a:off x="1418589" y="3504669"/>
            <a:ext cx="264070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solidFill>
                  <a:schemeClr val="bg1"/>
                </a:solidFill>
                <a:latin typeface="Trebuchet MS" pitchFamily="34" charset="0"/>
              </a:rPr>
              <a:t>계속 쇼핑하기</a:t>
            </a:r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73FF62-357B-A546-A344-86113FD02D64}"/>
              </a:ext>
            </a:extLst>
          </p:cNvPr>
          <p:cNvSpPr>
            <a:spLocks noChangeAspect="1"/>
          </p:cNvSpPr>
          <p:nvPr/>
        </p:nvSpPr>
        <p:spPr bwMode="auto">
          <a:xfrm>
            <a:off x="1425662" y="2790305"/>
            <a:ext cx="2589926" cy="76914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장바구니에 담긴 상품이 없습니다</a:t>
            </a:r>
            <a:r>
              <a:rPr lang="en-US" altLang="ko-KR" sz="1000" b="1" dirty="0">
                <a:latin typeface="Trebuchet MS" pitchFamily="34" charset="0"/>
              </a:rPr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67952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(0)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328554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1" name="Group 90">
            <a:extLst>
              <a:ext uri="{FF2B5EF4-FFF2-40B4-BE49-F238E27FC236}">
                <a16:creationId xmlns:a16="http://schemas.microsoft.com/office/drawing/2014/main" id="{81EF659A-E451-5D4F-A7F9-E1C826350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33400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" name="타원 61">
            <a:extLst>
              <a:ext uri="{FF2B5EF4-FFF2-40B4-BE49-F238E27FC236}">
                <a16:creationId xmlns:a16="http://schemas.microsoft.com/office/drawing/2014/main" id="{4E7BD3AD-C1AB-584F-AA2F-1691F4B4CAF9}"/>
              </a:ext>
            </a:extLst>
          </p:cNvPr>
          <p:cNvSpPr/>
          <p:nvPr/>
        </p:nvSpPr>
        <p:spPr bwMode="auto">
          <a:xfrm>
            <a:off x="3200080" y="352980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490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996739"/>
            <a:ext cx="3510390" cy="222257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7660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168052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168053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66517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714157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866366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651444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65922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0570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16805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410578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446577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1396974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1940360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1940360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7" name="Group 90">
            <a:extLst>
              <a:ext uri="{FF2B5EF4-FFF2-40B4-BE49-F238E27FC236}">
                <a16:creationId xmlns:a16="http://schemas.microsoft.com/office/drawing/2014/main" id="{FB13FBCA-4844-B74D-8C63-D17582C0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05960"/>
              </p:ext>
            </p:extLst>
          </p:nvPr>
        </p:nvGraphicFramePr>
        <p:xfrm>
          <a:off x="9269501" y="558056"/>
          <a:ext cx="2676438" cy="60350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해당 상품 상세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(PDP)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옵션 변경 레이어 팝업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ID : CT_010200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99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창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909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위시리스트에 추가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나중에 구매하기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 시에만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764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상태에서 클릭 시 위시리스트에 저장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notification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상태에서 클릭 시 위시리스트에서 삭제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notification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21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상품이 나중에 구매하기로 이동되며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상품을 나중에 구매하기로 이동하였습니다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37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주문서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037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00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코드일 경우 주문서로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189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 사용이 아닐 경우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137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10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장바구니에 담긴 상품 및 사은품 모두 삭제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주문하기 버튼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재고체크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후 품절인 상품이 존재할 경우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품절상품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삭제 후 주문가능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25555"/>
                  </a:ext>
                </a:extLst>
              </a:tr>
            </a:tbl>
          </a:graphicData>
        </a:graphic>
      </p:graphicFrame>
      <p:sp>
        <p:nvSpPr>
          <p:cNvPr id="48" name="하트 2">
            <a:extLst>
              <a:ext uri="{FF2B5EF4-FFF2-40B4-BE49-F238E27FC236}">
                <a16:creationId xmlns:a16="http://schemas.microsoft.com/office/drawing/2014/main" id="{5E11B72E-B3E5-C047-9F05-E0784A3CCD73}"/>
              </a:ext>
            </a:extLst>
          </p:cNvPr>
          <p:cNvSpPr/>
          <p:nvPr/>
        </p:nvSpPr>
        <p:spPr>
          <a:xfrm>
            <a:off x="9581509" y="3068960"/>
            <a:ext cx="136664" cy="135013"/>
          </a:xfrm>
          <a:prstGeom prst="hear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2">
            <a:extLst>
              <a:ext uri="{FF2B5EF4-FFF2-40B4-BE49-F238E27FC236}">
                <a16:creationId xmlns:a16="http://schemas.microsoft.com/office/drawing/2014/main" id="{49D2FFA0-036C-8747-A575-F1996DDFF64E}"/>
              </a:ext>
            </a:extLst>
          </p:cNvPr>
          <p:cNvSpPr/>
          <p:nvPr/>
        </p:nvSpPr>
        <p:spPr>
          <a:xfrm>
            <a:off x="9581509" y="2393885"/>
            <a:ext cx="136664" cy="135013"/>
          </a:xfrm>
          <a:prstGeom prst="hear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C8BA13C-B78E-B849-B4EE-F8C54E754C07}"/>
              </a:ext>
            </a:extLst>
          </p:cNvPr>
          <p:cNvSpPr/>
          <p:nvPr/>
        </p:nvSpPr>
        <p:spPr bwMode="auto">
          <a:xfrm>
            <a:off x="3000326" y="11392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EC5189A-8F57-AF48-BD72-F9F4310EE4E4}"/>
              </a:ext>
            </a:extLst>
          </p:cNvPr>
          <p:cNvSpPr/>
          <p:nvPr/>
        </p:nvSpPr>
        <p:spPr bwMode="auto">
          <a:xfrm>
            <a:off x="3492019" y="213917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D8B41C8-ACF6-B24C-9E96-B7D6B2A8EF06}"/>
              </a:ext>
            </a:extLst>
          </p:cNvPr>
          <p:cNvSpPr/>
          <p:nvPr/>
        </p:nvSpPr>
        <p:spPr bwMode="auto">
          <a:xfrm>
            <a:off x="2781805" y="285365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35C25AB-1191-F241-8AA2-43DCA4A36D9E}"/>
              </a:ext>
            </a:extLst>
          </p:cNvPr>
          <p:cNvSpPr/>
          <p:nvPr/>
        </p:nvSpPr>
        <p:spPr bwMode="auto">
          <a:xfrm>
            <a:off x="2895291" y="31063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88B040D-8F0B-684E-998E-A85F07512A84}"/>
              </a:ext>
            </a:extLst>
          </p:cNvPr>
          <p:cNvSpPr/>
          <p:nvPr/>
        </p:nvSpPr>
        <p:spPr bwMode="auto">
          <a:xfrm>
            <a:off x="4295800" y="219168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1B4D39-5FE6-5A49-9278-7AA1BAECD067}"/>
              </a:ext>
            </a:extLst>
          </p:cNvPr>
          <p:cNvSpPr/>
          <p:nvPr/>
        </p:nvSpPr>
        <p:spPr>
          <a:xfrm>
            <a:off x="965430" y="3503612"/>
            <a:ext cx="3796581" cy="50405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FA55DDA-1AFA-EE40-A9FB-16CACAD2A015}"/>
              </a:ext>
            </a:extLst>
          </p:cNvPr>
          <p:cNvSpPr/>
          <p:nvPr/>
        </p:nvSpPr>
        <p:spPr bwMode="auto">
          <a:xfrm>
            <a:off x="4649903" y="34508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B2CB840-26C3-D943-8B98-B4B464F6ECB7}"/>
              </a:ext>
            </a:extLst>
          </p:cNvPr>
          <p:cNvSpPr/>
          <p:nvPr/>
        </p:nvSpPr>
        <p:spPr bwMode="auto">
          <a:xfrm>
            <a:off x="997141" y="35876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0DE640D-C093-E844-BAEE-1F4954F84A0C}"/>
              </a:ext>
            </a:extLst>
          </p:cNvPr>
          <p:cNvSpPr/>
          <p:nvPr/>
        </p:nvSpPr>
        <p:spPr bwMode="auto">
          <a:xfrm>
            <a:off x="2486229" y="356068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913E7A6-6256-9F45-81BB-71F2428C89AB}"/>
              </a:ext>
            </a:extLst>
          </p:cNvPr>
          <p:cNvSpPr/>
          <p:nvPr/>
        </p:nvSpPr>
        <p:spPr bwMode="auto">
          <a:xfrm>
            <a:off x="5419620" y="135277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F0A3144-1B7E-1C47-B607-8333DE3B5BA3}"/>
              </a:ext>
            </a:extLst>
          </p:cNvPr>
          <p:cNvSpPr/>
          <p:nvPr/>
        </p:nvSpPr>
        <p:spPr bwMode="auto">
          <a:xfrm>
            <a:off x="5386949" y="189094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BC624A-0BD6-AA46-BC7B-B4A3C1684667}"/>
              </a:ext>
            </a:extLst>
          </p:cNvPr>
          <p:cNvSpPr/>
          <p:nvPr/>
        </p:nvSpPr>
        <p:spPr>
          <a:xfrm>
            <a:off x="5437360" y="2241551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유효하지 않은 </a:t>
            </a:r>
            <a:r>
              <a:rPr lang="ko-KR" altLang="en-US" sz="900" dirty="0" err="1">
                <a:solidFill>
                  <a:srgbClr val="FF0000"/>
                </a:solidFill>
              </a:rPr>
              <a:t>프로모</a:t>
            </a:r>
            <a:r>
              <a:rPr lang="ko-KR" altLang="en-US" sz="900" dirty="0">
                <a:solidFill>
                  <a:srgbClr val="FF0000"/>
                </a:solidFill>
              </a:rPr>
              <a:t> 코드입니다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1014417-CA33-7240-9BC9-51498235F54E}"/>
              </a:ext>
            </a:extLst>
          </p:cNvPr>
          <p:cNvSpPr/>
          <p:nvPr/>
        </p:nvSpPr>
        <p:spPr bwMode="auto">
          <a:xfrm>
            <a:off x="7885233" y="20231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B8541B-0E03-5449-8D9A-C4EE34B9DD31}"/>
              </a:ext>
            </a:extLst>
          </p:cNvPr>
          <p:cNvSpPr/>
          <p:nvPr/>
        </p:nvSpPr>
        <p:spPr bwMode="auto">
          <a:xfrm>
            <a:off x="5357020" y="22763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0B9A1B2-B41D-DC4A-B6B9-70BD173BFC1E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898022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FBB30FA-7AE1-0641-859E-0747E4DC963E}"/>
              </a:ext>
            </a:extLst>
          </p:cNvPr>
          <p:cNvSpPr/>
          <p:nvPr/>
        </p:nvSpPr>
        <p:spPr>
          <a:xfrm>
            <a:off x="2910617" y="3256513"/>
            <a:ext cx="161021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본 상품은 품절되었습니다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766CE0E-AC15-F242-A2BF-0B2588D3B419}"/>
              </a:ext>
            </a:extLst>
          </p:cNvPr>
          <p:cNvSpPr/>
          <p:nvPr/>
        </p:nvSpPr>
        <p:spPr bwMode="auto">
          <a:xfrm>
            <a:off x="4240171" y="314525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5B4FC7E-0256-5A4C-B1A1-99D9AC1F5D65}"/>
              </a:ext>
            </a:extLst>
          </p:cNvPr>
          <p:cNvSpPr>
            <a:spLocks/>
          </p:cNvSpPr>
          <p:nvPr/>
        </p:nvSpPr>
        <p:spPr bwMode="auto">
          <a:xfrm>
            <a:off x="965430" y="1544366"/>
            <a:ext cx="3510390" cy="316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FF5337C-69FD-1649-8467-05D4CE34A742}"/>
              </a:ext>
            </a:extLst>
          </p:cNvPr>
          <p:cNvSpPr/>
          <p:nvPr/>
        </p:nvSpPr>
        <p:spPr bwMode="auto">
          <a:xfrm>
            <a:off x="4356389" y="183986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E78D546-D013-DC4A-98A5-C3354BBBB268}"/>
              </a:ext>
            </a:extLst>
          </p:cNvPr>
          <p:cNvSpPr/>
          <p:nvPr/>
        </p:nvSpPr>
        <p:spPr bwMode="auto">
          <a:xfrm>
            <a:off x="1806585" y="161506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79" name="Group 90">
            <a:extLst>
              <a:ext uri="{FF2B5EF4-FFF2-40B4-BE49-F238E27FC236}">
                <a16:creationId xmlns:a16="http://schemas.microsoft.com/office/drawing/2014/main" id="{9B0D8399-C275-0244-BC2B-AAFD6F78B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565798"/>
              </p:ext>
            </p:extLst>
          </p:nvPr>
        </p:nvGraphicFramePr>
        <p:xfrm>
          <a:off x="6226944" y="6276779"/>
          <a:ext cx="2660489" cy="457200"/>
        </p:xfrm>
        <a:graphic>
          <a:graphicData uri="http://schemas.openxmlformats.org/drawingml/2006/table">
            <a:tbl>
              <a:tblPr/>
              <a:tblGrid>
                <a:gridCol w="18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＇ 클릭 시 아코디언 형태로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펼쳐짐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28420"/>
                  </a:ext>
                </a:extLst>
              </a:tr>
            </a:tbl>
          </a:graphicData>
        </a:graphic>
      </p:graphicFrame>
      <p:graphicFrame>
        <p:nvGraphicFramePr>
          <p:cNvPr id="80" name="Group 90">
            <a:extLst>
              <a:ext uri="{FF2B5EF4-FFF2-40B4-BE49-F238E27FC236}">
                <a16:creationId xmlns:a16="http://schemas.microsoft.com/office/drawing/2014/main" id="{0BEAD1FA-11DF-A24C-9B0A-71FC796C0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73935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4CE264AE-6635-F949-B8C7-798F0422786D}"/>
              </a:ext>
            </a:extLst>
          </p:cNvPr>
          <p:cNvSpPr/>
          <p:nvPr/>
        </p:nvSpPr>
        <p:spPr>
          <a:xfrm>
            <a:off x="5437360" y="2612450"/>
            <a:ext cx="15338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                                                </a:t>
            </a:r>
            <a:endParaRPr lang="en-US" altLang="ko-KR" b="1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C80DDAD-FADD-0742-9478-D887AC9BECE1}"/>
              </a:ext>
            </a:extLst>
          </p:cNvPr>
          <p:cNvSpPr/>
          <p:nvPr/>
        </p:nvSpPr>
        <p:spPr>
          <a:xfrm>
            <a:off x="7840843" y="2559559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+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511EC8D-35C0-EE44-86AC-195E587E8B6B}"/>
              </a:ext>
            </a:extLst>
          </p:cNvPr>
          <p:cNvSpPr/>
          <p:nvPr/>
        </p:nvSpPr>
        <p:spPr>
          <a:xfrm>
            <a:off x="7840843" y="2866365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+</a:t>
            </a:r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A877D02-7C50-CB4A-BD5E-C15750B9BFAA}"/>
              </a:ext>
            </a:extLst>
          </p:cNvPr>
          <p:cNvSpPr/>
          <p:nvPr/>
        </p:nvSpPr>
        <p:spPr bwMode="auto">
          <a:xfrm>
            <a:off x="8029918" y="258928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50127E-3F66-F942-8EBF-921B366D0053}"/>
              </a:ext>
            </a:extLst>
          </p:cNvPr>
          <p:cNvSpPr>
            <a:spLocks noChangeAspect="1"/>
          </p:cNvSpPr>
          <p:nvPr/>
        </p:nvSpPr>
        <p:spPr bwMode="auto">
          <a:xfrm>
            <a:off x="2798238" y="2651926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50C23A-FD9C-EC4E-ACB8-9054A5CE2FCD}"/>
              </a:ext>
            </a:extLst>
          </p:cNvPr>
          <p:cNvSpPr>
            <a:spLocks noChangeAspect="1"/>
          </p:cNvSpPr>
          <p:nvPr/>
        </p:nvSpPr>
        <p:spPr bwMode="auto">
          <a:xfrm>
            <a:off x="3291020" y="2651925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D14AC64-6BA2-3E4F-AF9E-9FA2782ED638}"/>
              </a:ext>
            </a:extLst>
          </p:cNvPr>
          <p:cNvSpPr>
            <a:spLocks noChangeAspect="1"/>
          </p:cNvSpPr>
          <p:nvPr/>
        </p:nvSpPr>
        <p:spPr bwMode="auto">
          <a:xfrm>
            <a:off x="3783600" y="2651925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CEC6DEB-700B-4E4F-90D4-B46F2AAB3135}"/>
              </a:ext>
            </a:extLst>
          </p:cNvPr>
          <p:cNvSpPr/>
          <p:nvPr/>
        </p:nvSpPr>
        <p:spPr bwMode="auto">
          <a:xfrm>
            <a:off x="4186307" y="25289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D64B82D8-557E-DC4D-85E5-EF8EF2C365E0}"/>
              </a:ext>
            </a:extLst>
          </p:cNvPr>
          <p:cNvSpPr/>
          <p:nvPr/>
        </p:nvSpPr>
        <p:spPr bwMode="auto">
          <a:xfrm>
            <a:off x="5989174" y="615517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1ACCEDA-E87B-BC4D-9F83-E7FDEC7841CE}"/>
              </a:ext>
            </a:extLst>
          </p:cNvPr>
          <p:cNvSpPr>
            <a:spLocks noChangeAspect="1"/>
          </p:cNvSpPr>
          <p:nvPr/>
        </p:nvSpPr>
        <p:spPr bwMode="auto">
          <a:xfrm>
            <a:off x="5105340" y="3207832"/>
            <a:ext cx="3427958" cy="206756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  추천상품</a:t>
            </a:r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595356-0BF3-5047-B913-44C5A2A90451}"/>
              </a:ext>
            </a:extLst>
          </p:cNvPr>
          <p:cNvSpPr>
            <a:spLocks noChangeAspect="1"/>
          </p:cNvSpPr>
          <p:nvPr/>
        </p:nvSpPr>
        <p:spPr bwMode="auto">
          <a:xfrm>
            <a:off x="5355868" y="3660958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95" name="직선 연결선 45">
            <a:extLst>
              <a:ext uri="{FF2B5EF4-FFF2-40B4-BE49-F238E27FC236}">
                <a16:creationId xmlns:a16="http://schemas.microsoft.com/office/drawing/2014/main" id="{DF6E43E0-5823-B648-8D1E-438452F2E5A7}"/>
              </a:ext>
            </a:extLst>
          </p:cNvPr>
          <p:cNvCxnSpPr/>
          <p:nvPr/>
        </p:nvCxnSpPr>
        <p:spPr bwMode="auto">
          <a:xfrm>
            <a:off x="5355868" y="3788958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>
            <a:extLst>
              <a:ext uri="{FF2B5EF4-FFF2-40B4-BE49-F238E27FC236}">
                <a16:creationId xmlns:a16="http://schemas.microsoft.com/office/drawing/2014/main" id="{78A8864E-B8E3-9C4E-8362-828F96D01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330" y="362451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7" name="직선 연결선 47">
            <a:extLst>
              <a:ext uri="{FF2B5EF4-FFF2-40B4-BE49-F238E27FC236}">
                <a16:creationId xmlns:a16="http://schemas.microsoft.com/office/drawing/2014/main" id="{BDB4BD78-9475-274D-A980-18672867309F}"/>
              </a:ext>
            </a:extLst>
          </p:cNvPr>
          <p:cNvCxnSpPr/>
          <p:nvPr/>
        </p:nvCxnSpPr>
        <p:spPr bwMode="auto">
          <a:xfrm flipV="1">
            <a:off x="6555061" y="3692214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8" name="직사각형 152">
            <a:extLst>
              <a:ext uri="{FF2B5EF4-FFF2-40B4-BE49-F238E27FC236}">
                <a16:creationId xmlns:a16="http://schemas.microsoft.com/office/drawing/2014/main" id="{DA39A77F-8905-D342-8951-F2E11E1D2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86" y="439131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C2F3A3E-CB92-D544-8A8C-2AA5603D56D7}"/>
              </a:ext>
            </a:extLst>
          </p:cNvPr>
          <p:cNvSpPr>
            <a:spLocks noChangeAspect="1"/>
          </p:cNvSpPr>
          <p:nvPr/>
        </p:nvSpPr>
        <p:spPr bwMode="auto">
          <a:xfrm>
            <a:off x="6951095" y="3660958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100" name="직선 연결선 50">
            <a:extLst>
              <a:ext uri="{FF2B5EF4-FFF2-40B4-BE49-F238E27FC236}">
                <a16:creationId xmlns:a16="http://schemas.microsoft.com/office/drawing/2014/main" id="{2261C726-34EA-FB4E-A76A-C77567C90108}"/>
              </a:ext>
            </a:extLst>
          </p:cNvPr>
          <p:cNvCxnSpPr/>
          <p:nvPr/>
        </p:nvCxnSpPr>
        <p:spPr bwMode="auto">
          <a:xfrm>
            <a:off x="6951095" y="3788958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1" name="직사각형 152">
            <a:extLst>
              <a:ext uri="{FF2B5EF4-FFF2-40B4-BE49-F238E27FC236}">
                <a16:creationId xmlns:a16="http://schemas.microsoft.com/office/drawing/2014/main" id="{AA29F437-DDD1-2F45-B5C3-177E71CB2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557" y="362451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02" name="직선 연결선 54">
            <a:extLst>
              <a:ext uri="{FF2B5EF4-FFF2-40B4-BE49-F238E27FC236}">
                <a16:creationId xmlns:a16="http://schemas.microsoft.com/office/drawing/2014/main" id="{0D0E4D1A-D7A8-DB4B-B051-491F7E02B165}"/>
              </a:ext>
            </a:extLst>
          </p:cNvPr>
          <p:cNvCxnSpPr/>
          <p:nvPr/>
        </p:nvCxnSpPr>
        <p:spPr bwMode="auto">
          <a:xfrm flipV="1">
            <a:off x="8150288" y="3692214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3" name="직사각형 152">
            <a:extLst>
              <a:ext uri="{FF2B5EF4-FFF2-40B4-BE49-F238E27FC236}">
                <a16:creationId xmlns:a16="http://schemas.microsoft.com/office/drawing/2014/main" id="{91244213-2B89-9F45-9486-F2FC79641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413" y="4391314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0C86F5C-D563-584F-A499-1912CEC0DA0D}"/>
              </a:ext>
            </a:extLst>
          </p:cNvPr>
          <p:cNvSpPr/>
          <p:nvPr/>
        </p:nvSpPr>
        <p:spPr bwMode="auto">
          <a:xfrm>
            <a:off x="5209638" y="356401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0A70720-EF81-954D-9E4B-ECB45F04A4BE}"/>
              </a:ext>
            </a:extLst>
          </p:cNvPr>
          <p:cNvSpPr>
            <a:spLocks noChangeAspect="1"/>
          </p:cNvSpPr>
          <p:nvPr/>
        </p:nvSpPr>
        <p:spPr bwMode="auto">
          <a:xfrm>
            <a:off x="5355868" y="4944789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112" name="직선 연결선 45">
            <a:extLst>
              <a:ext uri="{FF2B5EF4-FFF2-40B4-BE49-F238E27FC236}">
                <a16:creationId xmlns:a16="http://schemas.microsoft.com/office/drawing/2014/main" id="{6C1AFE65-E519-C04E-A1C9-A2BF6E124B92}"/>
              </a:ext>
            </a:extLst>
          </p:cNvPr>
          <p:cNvCxnSpPr/>
          <p:nvPr/>
        </p:nvCxnSpPr>
        <p:spPr bwMode="auto">
          <a:xfrm>
            <a:off x="5355868" y="5072789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13" name="직사각형 152">
            <a:extLst>
              <a:ext uri="{FF2B5EF4-FFF2-40B4-BE49-F238E27FC236}">
                <a16:creationId xmlns:a16="http://schemas.microsoft.com/office/drawing/2014/main" id="{C2B2FB8E-DA0F-E94F-943B-6336051F3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330" y="49083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14" name="직선 연결선 47">
            <a:extLst>
              <a:ext uri="{FF2B5EF4-FFF2-40B4-BE49-F238E27FC236}">
                <a16:creationId xmlns:a16="http://schemas.microsoft.com/office/drawing/2014/main" id="{5EF26A6B-4393-BA4A-AEF9-55F67DF476C7}"/>
              </a:ext>
            </a:extLst>
          </p:cNvPr>
          <p:cNvCxnSpPr/>
          <p:nvPr/>
        </p:nvCxnSpPr>
        <p:spPr bwMode="auto">
          <a:xfrm flipV="1">
            <a:off x="6555061" y="4976045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15" name="직사각형 152">
            <a:extLst>
              <a:ext uri="{FF2B5EF4-FFF2-40B4-BE49-F238E27FC236}">
                <a16:creationId xmlns:a16="http://schemas.microsoft.com/office/drawing/2014/main" id="{04AED65D-4BC2-CE43-9B03-0DC6AAD64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86" y="567514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1A84F04-18DB-714C-8F9A-C6A7BE5430CE}"/>
              </a:ext>
            </a:extLst>
          </p:cNvPr>
          <p:cNvSpPr>
            <a:spLocks noChangeAspect="1"/>
          </p:cNvSpPr>
          <p:nvPr/>
        </p:nvSpPr>
        <p:spPr bwMode="auto">
          <a:xfrm>
            <a:off x="6951095" y="4944789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117" name="직선 연결선 50">
            <a:extLst>
              <a:ext uri="{FF2B5EF4-FFF2-40B4-BE49-F238E27FC236}">
                <a16:creationId xmlns:a16="http://schemas.microsoft.com/office/drawing/2014/main" id="{E60F70B9-03D6-0C4B-814E-AD903192B4BE}"/>
              </a:ext>
            </a:extLst>
          </p:cNvPr>
          <p:cNvCxnSpPr/>
          <p:nvPr/>
        </p:nvCxnSpPr>
        <p:spPr bwMode="auto">
          <a:xfrm>
            <a:off x="6951095" y="5072789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18" name="직사각형 152">
            <a:extLst>
              <a:ext uri="{FF2B5EF4-FFF2-40B4-BE49-F238E27FC236}">
                <a16:creationId xmlns:a16="http://schemas.microsoft.com/office/drawing/2014/main" id="{C29B01D9-01BD-A444-9743-562F5DDDA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557" y="490834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19" name="직선 연결선 54">
            <a:extLst>
              <a:ext uri="{FF2B5EF4-FFF2-40B4-BE49-F238E27FC236}">
                <a16:creationId xmlns:a16="http://schemas.microsoft.com/office/drawing/2014/main" id="{AA816DE4-03A2-304A-A359-F49F465F583F}"/>
              </a:ext>
            </a:extLst>
          </p:cNvPr>
          <p:cNvCxnSpPr/>
          <p:nvPr/>
        </p:nvCxnSpPr>
        <p:spPr bwMode="auto">
          <a:xfrm flipV="1">
            <a:off x="8150288" y="4976045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20" name="직사각형 152">
            <a:extLst>
              <a:ext uri="{FF2B5EF4-FFF2-40B4-BE49-F238E27FC236}">
                <a16:creationId xmlns:a16="http://schemas.microsoft.com/office/drawing/2014/main" id="{5967145D-6028-AD4C-BD2D-85AE0FC01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413" y="567514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graphicFrame>
        <p:nvGraphicFramePr>
          <p:cNvPr id="85" name="Group 90">
            <a:extLst>
              <a:ext uri="{FF2B5EF4-FFF2-40B4-BE49-F238E27FC236}">
                <a16:creationId xmlns:a16="http://schemas.microsoft.com/office/drawing/2014/main" id="{72CE091B-AD44-9D44-BDAF-1250A050E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865261"/>
              </p:ext>
            </p:extLst>
          </p:nvPr>
        </p:nvGraphicFramePr>
        <p:xfrm>
          <a:off x="3943347" y="6072140"/>
          <a:ext cx="2230668" cy="777240"/>
        </p:xfrm>
        <a:graphic>
          <a:graphicData uri="http://schemas.openxmlformats.org/drawingml/2006/table">
            <a:tbl>
              <a:tblPr/>
              <a:tblGrid>
                <a:gridCol w="157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카테고리 생성 후 추천상품 설정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전체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랜덤으로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없을 경우 해당 영역 비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시 해당 영역은 가운데 정렬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</a:tbl>
          </a:graphicData>
        </a:graphic>
      </p:graphicFrame>
      <p:sp>
        <p:nvSpPr>
          <p:cNvPr id="89" name="직사각형 88">
            <a:extLst>
              <a:ext uri="{FF2B5EF4-FFF2-40B4-BE49-F238E27FC236}">
                <a16:creationId xmlns:a16="http://schemas.microsoft.com/office/drawing/2014/main" id="{94CF0D17-7E82-F044-9A2C-0FB75696CBB9}"/>
              </a:ext>
            </a:extLst>
          </p:cNvPr>
          <p:cNvSpPr/>
          <p:nvPr/>
        </p:nvSpPr>
        <p:spPr>
          <a:xfrm>
            <a:off x="6661528" y="1732785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graphicFrame>
        <p:nvGraphicFramePr>
          <p:cNvPr id="91" name="Group 90">
            <a:extLst>
              <a:ext uri="{FF2B5EF4-FFF2-40B4-BE49-F238E27FC236}">
                <a16:creationId xmlns:a16="http://schemas.microsoft.com/office/drawing/2014/main" id="{7120C0F5-2EE5-1442-80CF-F4B7D1940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43496"/>
              </p:ext>
            </p:extLst>
          </p:nvPr>
        </p:nvGraphicFramePr>
        <p:xfrm>
          <a:off x="10616865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4" name="타원 103">
            <a:extLst>
              <a:ext uri="{FF2B5EF4-FFF2-40B4-BE49-F238E27FC236}">
                <a16:creationId xmlns:a16="http://schemas.microsoft.com/office/drawing/2014/main" id="{4DBAF9A9-34E2-724A-AFBC-1E0EC2AAF400}"/>
              </a:ext>
            </a:extLst>
          </p:cNvPr>
          <p:cNvSpPr/>
          <p:nvPr/>
        </p:nvSpPr>
        <p:spPr bwMode="auto">
          <a:xfrm>
            <a:off x="6611229" y="17316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105" name="Group 90">
            <a:extLst>
              <a:ext uri="{FF2B5EF4-FFF2-40B4-BE49-F238E27FC236}">
                <a16:creationId xmlns:a16="http://schemas.microsoft.com/office/drawing/2014/main" id="{E81FD8B3-F848-464C-BA8D-0A85400A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741525"/>
              </p:ext>
            </p:extLst>
          </p:nvPr>
        </p:nvGraphicFramePr>
        <p:xfrm>
          <a:off x="1606719" y="6454284"/>
          <a:ext cx="2230668" cy="365760"/>
        </p:xfrm>
        <a:graphic>
          <a:graphicData uri="http://schemas.openxmlformats.org/drawingml/2006/table">
            <a:tbl>
              <a:tblPr/>
              <a:tblGrid>
                <a:gridCol w="157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프로모코드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현황 화면으로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8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132350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3A3C79-D157-1A4A-9851-943CC0D274D5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15CF99-963E-7A4A-9CC7-41E41FCF8ADE}"/>
              </a:ext>
            </a:extLst>
          </p:cNvPr>
          <p:cNvGrpSpPr/>
          <p:nvPr/>
        </p:nvGrpSpPr>
        <p:grpSpPr>
          <a:xfrm>
            <a:off x="1074326" y="1160327"/>
            <a:ext cx="3231550" cy="762549"/>
            <a:chOff x="4864406" y="3121028"/>
            <a:chExt cx="3231550" cy="762549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1B469-1482-CB49-BCC7-D1690E297495}"/>
                </a:ext>
              </a:extLst>
            </p:cNvPr>
            <p:cNvSpPr/>
            <p:nvPr/>
          </p:nvSpPr>
          <p:spPr>
            <a:xfrm>
              <a:off x="4864406" y="3121028"/>
              <a:ext cx="3231550" cy="7625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BF3F8E-7102-F84A-9F83-5086045926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1802" y="3357641"/>
              <a:ext cx="2729393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kumimoji="0" lang="ko-KR" altLang="en-US" sz="1000" dirty="0">
                  <a:latin typeface="Trebuchet MS" pitchFamily="34" charset="0"/>
                  <a:ea typeface="돋움" pitchFamily="50" charset="-127"/>
                </a:rPr>
                <a:t>품절된 상품을 장바구니에서 삭제 후 주문해주세요</a:t>
              </a:r>
              <a:r>
                <a:rPr kumimoji="0" lang="en-US" altLang="ko-KR" sz="1000" dirty="0">
                  <a:latin typeface="Trebuchet MS" pitchFamily="34" charset="0"/>
                  <a:ea typeface="돋움" pitchFamily="50" charset="-127"/>
                </a:rPr>
                <a:t>.</a:t>
              </a:r>
              <a:endParaRPr lang="en-US" altLang="ko-KR" sz="1000" dirty="0">
                <a:latin typeface="Trebuchet MS" pitchFamily="34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6641C23-3697-6D4E-A52A-EA8D7382A466}"/>
                </a:ext>
              </a:extLst>
            </p:cNvPr>
            <p:cNvSpPr/>
            <p:nvPr/>
          </p:nvSpPr>
          <p:spPr bwMode="auto">
            <a:xfrm>
              <a:off x="5096050" y="3261156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  <p:sp>
        <p:nvSpPr>
          <p:cNvPr id="41" name="직사각형 152">
            <a:extLst>
              <a:ext uri="{FF2B5EF4-FFF2-40B4-BE49-F238E27FC236}">
                <a16:creationId xmlns:a16="http://schemas.microsoft.com/office/drawing/2014/main" id="{282B0616-9681-DE4F-A2FA-D73666049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455" y="122062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589937-48A9-7A49-B32A-1604D8FF5728}"/>
              </a:ext>
            </a:extLst>
          </p:cNvPr>
          <p:cNvSpPr/>
          <p:nvPr/>
        </p:nvSpPr>
        <p:spPr bwMode="auto">
          <a:xfrm>
            <a:off x="3904729" y="11775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36" name="Group 90">
            <a:extLst>
              <a:ext uri="{FF2B5EF4-FFF2-40B4-BE49-F238E27FC236}">
                <a16:creationId xmlns:a16="http://schemas.microsoft.com/office/drawing/2014/main" id="{017B48AA-9E3A-C04F-99A6-F242BFCBD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942115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CT_011200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40" name="제목 1">
            <a:extLst>
              <a:ext uri="{FF2B5EF4-FFF2-40B4-BE49-F238E27FC236}">
                <a16:creationId xmlns:a16="http://schemas.microsoft.com/office/drawing/2014/main" id="{E14BEA46-6025-404F-950D-46FEFFEBBCEA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품절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447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132350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3A3C79-D157-1A4A-9851-943CC0D274D5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aphicFrame>
        <p:nvGraphicFramePr>
          <p:cNvPr id="71" name="Group 90">
            <a:extLst>
              <a:ext uri="{FF2B5EF4-FFF2-40B4-BE49-F238E27FC236}">
                <a16:creationId xmlns:a16="http://schemas.microsoft.com/office/drawing/2014/main" id="{62C00A10-6FFF-6242-8CF8-FB23D5C15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60733"/>
              </p:ext>
            </p:extLst>
          </p:nvPr>
        </p:nvGraphicFramePr>
        <p:xfrm>
          <a:off x="9269501" y="558056"/>
          <a:ext cx="2676438" cy="10972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CT_011100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장바구니에서 삭제됨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장바구니에 담긴 상품이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한개도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없어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B15CF99-963E-7A4A-9CC7-41E41FCF8ADE}"/>
              </a:ext>
            </a:extLst>
          </p:cNvPr>
          <p:cNvGrpSpPr/>
          <p:nvPr/>
        </p:nvGrpSpPr>
        <p:grpSpPr>
          <a:xfrm>
            <a:off x="1074326" y="1160327"/>
            <a:ext cx="3231550" cy="1484398"/>
            <a:chOff x="4864406" y="3121028"/>
            <a:chExt cx="3231550" cy="1484398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1B469-1482-CB49-BCC7-D1690E297495}"/>
                </a:ext>
              </a:extLst>
            </p:cNvPr>
            <p:cNvSpPr/>
            <p:nvPr/>
          </p:nvSpPr>
          <p:spPr>
            <a:xfrm>
              <a:off x="4864406" y="3121028"/>
              <a:ext cx="3231550" cy="14843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BF3F8E-7102-F84A-9F83-5086045926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1802" y="3357641"/>
              <a:ext cx="2729393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장바구니를 비우시겠습니까</a:t>
              </a:r>
              <a:r>
                <a:rPr lang="en-US" altLang="ko-KR" sz="1000" dirty="0">
                  <a:latin typeface="Trebuchet MS" pitchFamily="34" charset="0"/>
                </a:rPr>
                <a:t>?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432C112-DA40-EE40-A528-9085EBDE77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05866" y="4003952"/>
              <a:ext cx="580268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취소</a:t>
              </a:r>
              <a:endParaRPr lang="en-US" altLang="ko-KR" sz="1000" dirty="0">
                <a:latin typeface="Trebuchet MS" pitchFamily="34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F9DDCDB-6B10-7B42-BABB-686D3B9B50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6143" y="4005153"/>
              <a:ext cx="580269" cy="3153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b="1" dirty="0">
                  <a:solidFill>
                    <a:schemeClr val="bg1"/>
                  </a:solidFill>
                  <a:latin typeface="Trebuchet MS" pitchFamily="34" charset="0"/>
                </a:rPr>
                <a:t>확인</a:t>
              </a:r>
              <a:endParaRPr lang="en-US" altLang="ko-KR" sz="1000" b="1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6641C23-3697-6D4E-A52A-EA8D7382A466}"/>
                </a:ext>
              </a:extLst>
            </p:cNvPr>
            <p:cNvSpPr/>
            <p:nvPr/>
          </p:nvSpPr>
          <p:spPr bwMode="auto">
            <a:xfrm>
              <a:off x="5688769" y="3901490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8BBE15-F2E3-8345-931F-FEF6049E1D82}"/>
                </a:ext>
              </a:extLst>
            </p:cNvPr>
            <p:cNvSpPr/>
            <p:nvPr/>
          </p:nvSpPr>
          <p:spPr bwMode="auto">
            <a:xfrm>
              <a:off x="7009690" y="3910791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2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  <p:sp>
        <p:nvSpPr>
          <p:cNvPr id="36" name="제목 1">
            <a:extLst>
              <a:ext uri="{FF2B5EF4-FFF2-40B4-BE49-F238E27FC236}">
                <a16:creationId xmlns:a16="http://schemas.microsoft.com/office/drawing/2014/main" id="{E76CDDD5-01B8-3B42-ABC7-65C79EFC6545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 비우기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컨펌창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9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204952"/>
              </p:ext>
            </p:extLst>
          </p:nvPr>
        </p:nvGraphicFramePr>
        <p:xfrm>
          <a:off x="9269501" y="558056"/>
          <a:ext cx="2660489" cy="6172200"/>
        </p:xfrm>
        <a:graphic>
          <a:graphicData uri="http://schemas.openxmlformats.org/drawingml/2006/table">
            <a:tbl>
              <a:tblPr/>
              <a:tblGrid>
                <a:gridCol w="18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해당 상품 상세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(PDP)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옵션 변경 레이어 팝업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ID : CT_010200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992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창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909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위시리스트에 추가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나중에 구매하기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로그인 시에만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764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상태에서 클릭 시 위시리스트에 저장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notification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상태에서 클릭 시 위시리스트에서 삭제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notification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21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상품이 나중에 구매하기로 이동되며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상품을 나중에 구매하기로 이동하였습니다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37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주문서 화면으로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 상품 포함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notification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037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900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코드일 경우 주문서로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189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 사용이 아닐 경우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137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10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장바구니에 담긴 상품 및 사은품 모두 삭제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914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주문하기 버튼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재고체크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후 품절인 상품이 존재할 경우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품절상품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삭제 후 주문가능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85215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86967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75532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8696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86967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51674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86967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52496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73942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517176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52496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83090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8309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8309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742462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742462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1" y="4316324"/>
            <a:ext cx="15338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                                                </a:t>
            </a:r>
            <a:endParaRPr lang="en-US" altLang="ko-KR" b="1" dirty="0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2051952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21310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210877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207419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E194D21C-4CA9-8140-A1EE-0DB815A7F046}"/>
              </a:ext>
            </a:extLst>
          </p:cNvPr>
          <p:cNvSpPr/>
          <p:nvPr/>
        </p:nvSpPr>
        <p:spPr bwMode="auto">
          <a:xfrm>
            <a:off x="5967047" y="21284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AF192D9-336E-4A4B-B889-C81FD7386F39}"/>
              </a:ext>
            </a:extLst>
          </p:cNvPr>
          <p:cNvSpPr/>
          <p:nvPr/>
        </p:nvSpPr>
        <p:spPr>
          <a:xfrm>
            <a:off x="1760086" y="3364816"/>
            <a:ext cx="3796581" cy="50405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5E614A1-EE2C-5749-96FC-1BE4BC7666F7}"/>
              </a:ext>
            </a:extLst>
          </p:cNvPr>
          <p:cNvSpPr/>
          <p:nvPr/>
        </p:nvSpPr>
        <p:spPr bwMode="auto">
          <a:xfrm>
            <a:off x="5444559" y="33120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D52F66C-9E7F-C64D-8A30-A8DC45E5E6C7}"/>
              </a:ext>
            </a:extLst>
          </p:cNvPr>
          <p:cNvSpPr/>
          <p:nvPr/>
        </p:nvSpPr>
        <p:spPr bwMode="auto">
          <a:xfrm>
            <a:off x="1791797" y="344887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8" name="하트 2">
            <a:extLst>
              <a:ext uri="{FF2B5EF4-FFF2-40B4-BE49-F238E27FC236}">
                <a16:creationId xmlns:a16="http://schemas.microsoft.com/office/drawing/2014/main" id="{03C02630-81D3-D342-9D8C-CFDB3D9A7A5C}"/>
              </a:ext>
            </a:extLst>
          </p:cNvPr>
          <p:cNvSpPr/>
          <p:nvPr/>
        </p:nvSpPr>
        <p:spPr>
          <a:xfrm>
            <a:off x="9581509" y="3068960"/>
            <a:ext cx="136664" cy="135013"/>
          </a:xfrm>
          <a:prstGeom prst="hear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하트 2">
            <a:extLst>
              <a:ext uri="{FF2B5EF4-FFF2-40B4-BE49-F238E27FC236}">
                <a16:creationId xmlns:a16="http://schemas.microsoft.com/office/drawing/2014/main" id="{80E8E81C-EB9A-B444-861D-32AA080E11C5}"/>
              </a:ext>
            </a:extLst>
          </p:cNvPr>
          <p:cNvSpPr/>
          <p:nvPr/>
        </p:nvSpPr>
        <p:spPr>
          <a:xfrm>
            <a:off x="9581509" y="2393885"/>
            <a:ext cx="136664" cy="135013"/>
          </a:xfrm>
          <a:prstGeom prst="hear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EC71CCF0-C1D5-8B44-BF6A-8D7487D12AD1}"/>
              </a:ext>
            </a:extLst>
          </p:cNvPr>
          <p:cNvSpPr/>
          <p:nvPr/>
        </p:nvSpPr>
        <p:spPr bwMode="auto">
          <a:xfrm>
            <a:off x="4171700" y="34339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0DA48FE9-DA9D-2D48-9A96-4E52479BB081}"/>
              </a:ext>
            </a:extLst>
          </p:cNvPr>
          <p:cNvSpPr/>
          <p:nvPr/>
        </p:nvSpPr>
        <p:spPr bwMode="auto">
          <a:xfrm>
            <a:off x="6259576" y="310239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3F400CEE-B12C-9A44-BE00-70D5EA4A3C4F}"/>
              </a:ext>
            </a:extLst>
          </p:cNvPr>
          <p:cNvSpPr/>
          <p:nvPr/>
        </p:nvSpPr>
        <p:spPr bwMode="auto">
          <a:xfrm>
            <a:off x="6257429" y="36990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9AB07AE-1990-534D-8346-CC5EE28B4114}"/>
              </a:ext>
            </a:extLst>
          </p:cNvPr>
          <p:cNvSpPr/>
          <p:nvPr/>
        </p:nvSpPr>
        <p:spPr>
          <a:xfrm>
            <a:off x="6258255" y="4046637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유효하지 않은 </a:t>
            </a:r>
            <a:r>
              <a:rPr lang="ko-KR" altLang="en-US" sz="900" dirty="0" err="1">
                <a:solidFill>
                  <a:srgbClr val="FF0000"/>
                </a:solidFill>
              </a:rPr>
              <a:t>프로모</a:t>
            </a:r>
            <a:r>
              <a:rPr lang="ko-KR" altLang="en-US" sz="900" dirty="0">
                <a:solidFill>
                  <a:srgbClr val="FF0000"/>
                </a:solidFill>
              </a:rPr>
              <a:t> 코드입니다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2945C320-6945-F84F-A653-30445998C230}"/>
              </a:ext>
            </a:extLst>
          </p:cNvPr>
          <p:cNvSpPr/>
          <p:nvPr/>
        </p:nvSpPr>
        <p:spPr bwMode="auto">
          <a:xfrm>
            <a:off x="8774929" y="385264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F2C2F8BB-75A3-CE45-861F-B589F0E11B9C}"/>
              </a:ext>
            </a:extLst>
          </p:cNvPr>
          <p:cNvSpPr/>
          <p:nvPr/>
        </p:nvSpPr>
        <p:spPr bwMode="auto">
          <a:xfrm>
            <a:off x="6177915" y="408139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2CF67B67-F9DB-024F-987F-F37A3591907D}"/>
              </a:ext>
            </a:extLst>
          </p:cNvPr>
          <p:cNvSpPr/>
          <p:nvPr/>
        </p:nvSpPr>
        <p:spPr bwMode="auto">
          <a:xfrm>
            <a:off x="1344314" y="8621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4585C3-56D7-AE46-BFBA-567C971C5DD3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76967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D14CAE5-E571-3046-A1C8-7251E71B2FF4}"/>
              </a:ext>
            </a:extLst>
          </p:cNvPr>
          <p:cNvSpPr/>
          <p:nvPr/>
        </p:nvSpPr>
        <p:spPr bwMode="auto">
          <a:xfrm>
            <a:off x="6002289" y="171881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676E66-679D-0E4B-90B8-090D048110AD}"/>
              </a:ext>
            </a:extLst>
          </p:cNvPr>
          <p:cNvSpPr/>
          <p:nvPr/>
        </p:nvSpPr>
        <p:spPr>
          <a:xfrm>
            <a:off x="1760086" y="2960271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본 상품은 품절되었습니다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4CD39C3-2E19-474B-B5AE-7F8ACDB41211}"/>
              </a:ext>
            </a:extLst>
          </p:cNvPr>
          <p:cNvSpPr/>
          <p:nvPr/>
        </p:nvSpPr>
        <p:spPr bwMode="auto">
          <a:xfrm>
            <a:off x="3140320" y="288207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531FB6-2012-714C-A606-367E5651FC0E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aphicFrame>
        <p:nvGraphicFramePr>
          <p:cNvPr id="50" name="Group 90">
            <a:extLst>
              <a:ext uri="{FF2B5EF4-FFF2-40B4-BE49-F238E27FC236}">
                <a16:creationId xmlns:a16="http://schemas.microsoft.com/office/drawing/2014/main" id="{B8A7A8D4-392B-294A-8A2A-201B22868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10986"/>
              </p:ext>
            </p:extLst>
          </p:nvPr>
        </p:nvGraphicFramePr>
        <p:xfrm>
          <a:off x="6385935" y="4926767"/>
          <a:ext cx="2660489" cy="1600200"/>
        </p:xfrm>
        <a:graphic>
          <a:graphicData uri="http://schemas.openxmlformats.org/drawingml/2006/table">
            <a:tbl>
              <a:tblPr/>
              <a:tblGrid>
                <a:gridCol w="18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Text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배너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＇ 클릭 시 아코디언 형태로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펼쳐짐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28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직접 입력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숫자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–”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통한 수량 증감 가능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398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구매가능수량 초과 시 하단에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수치표기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최대 구매가능수량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1.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 구매가능수량 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: Admin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에서 세팅하지 않을 경우 해당 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Placeholder Message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비 노출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61975"/>
                  </a:ext>
                </a:extLst>
              </a:tr>
            </a:tbl>
          </a:graphicData>
        </a:graphic>
      </p:graphicFrame>
      <p:sp>
        <p:nvSpPr>
          <p:cNvPr id="51" name="타원 50">
            <a:extLst>
              <a:ext uri="{FF2B5EF4-FFF2-40B4-BE49-F238E27FC236}">
                <a16:creationId xmlns:a16="http://schemas.microsoft.com/office/drawing/2014/main" id="{58659343-5F64-8545-B000-6093858C482C}"/>
              </a:ext>
            </a:extLst>
          </p:cNvPr>
          <p:cNvSpPr/>
          <p:nvPr/>
        </p:nvSpPr>
        <p:spPr bwMode="auto">
          <a:xfrm>
            <a:off x="2305949" y="137415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3" name="Group 90">
            <a:extLst>
              <a:ext uri="{FF2B5EF4-FFF2-40B4-BE49-F238E27FC236}">
                <a16:creationId xmlns:a16="http://schemas.microsoft.com/office/drawing/2014/main" id="{81C9B9F5-7020-D345-9C62-C16983002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78124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77675DF-6E30-F944-B3D5-FCFB8197C8FD}"/>
              </a:ext>
            </a:extLst>
          </p:cNvPr>
          <p:cNvSpPr/>
          <p:nvPr/>
        </p:nvSpPr>
        <p:spPr>
          <a:xfrm>
            <a:off x="8585854" y="4263433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+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9FAB83A-5C7D-AC4B-95B4-1CD929F798CB}"/>
              </a:ext>
            </a:extLst>
          </p:cNvPr>
          <p:cNvSpPr/>
          <p:nvPr/>
        </p:nvSpPr>
        <p:spPr>
          <a:xfrm>
            <a:off x="8585854" y="4570239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+</a:t>
            </a:r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CD31677-6CB9-7F4C-99BE-BBF40D6F6CE4}"/>
              </a:ext>
            </a:extLst>
          </p:cNvPr>
          <p:cNvSpPr/>
          <p:nvPr/>
        </p:nvSpPr>
        <p:spPr bwMode="auto">
          <a:xfrm>
            <a:off x="8774929" y="429315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63B7A6A-9688-324C-8D0A-A54E68BB5A5A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84A72B2-FF94-8F44-BFF2-885BD3F08982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A0A2C2C-8C92-2247-B1BD-CC54AC3324AB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1B91BAC-0CCD-D141-AD07-0CFFAF0658A1}"/>
              </a:ext>
            </a:extLst>
          </p:cNvPr>
          <p:cNvSpPr>
            <a:spLocks noChangeAspect="1"/>
          </p:cNvSpPr>
          <p:nvPr/>
        </p:nvSpPr>
        <p:spPr bwMode="auto">
          <a:xfrm>
            <a:off x="3825753" y="2685510"/>
            <a:ext cx="215695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srgbClr val="FF0000"/>
                </a:solidFill>
                <a:latin typeface="Trebuchet MS" pitchFamily="34" charset="0"/>
              </a:rPr>
              <a:t>개까지 </a:t>
            </a:r>
            <a:r>
              <a:rPr lang="ko-KR" altLang="en-US" sz="900" dirty="0" err="1">
                <a:solidFill>
                  <a:srgbClr val="FF0000"/>
                </a:solidFill>
                <a:latin typeface="Trebuchet MS" pitchFamily="34" charset="0"/>
              </a:rPr>
              <a:t>구매가능합니다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.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F528B7-34C3-314D-9B3C-479B10D5C6E7}"/>
              </a:ext>
            </a:extLst>
          </p:cNvPr>
          <p:cNvSpPr/>
          <p:nvPr/>
        </p:nvSpPr>
        <p:spPr bwMode="auto">
          <a:xfrm>
            <a:off x="3658644" y="25520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7A6F033-CB89-CB4B-BC88-36F851738223}"/>
              </a:ext>
            </a:extLst>
          </p:cNvPr>
          <p:cNvSpPr/>
          <p:nvPr/>
        </p:nvSpPr>
        <p:spPr bwMode="auto">
          <a:xfrm>
            <a:off x="5128116" y="262135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3E292CB-ED7F-5D45-AE04-63F894A425E0}"/>
              </a:ext>
            </a:extLst>
          </p:cNvPr>
          <p:cNvSpPr>
            <a:spLocks noChangeAspect="1"/>
          </p:cNvSpPr>
          <p:nvPr/>
        </p:nvSpPr>
        <p:spPr bwMode="auto">
          <a:xfrm>
            <a:off x="380365" y="4046545"/>
            <a:ext cx="5493134" cy="206756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  추천상품</a:t>
            </a:r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15477F6-B244-0047-B568-0B3EB38D4DE6}"/>
              </a:ext>
            </a:extLst>
          </p:cNvPr>
          <p:cNvSpPr>
            <a:spLocks noChangeAspect="1"/>
          </p:cNvSpPr>
          <p:nvPr/>
        </p:nvSpPr>
        <p:spPr bwMode="auto">
          <a:xfrm>
            <a:off x="630893" y="4633416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76" name="직선 연결선 45">
            <a:extLst>
              <a:ext uri="{FF2B5EF4-FFF2-40B4-BE49-F238E27FC236}">
                <a16:creationId xmlns:a16="http://schemas.microsoft.com/office/drawing/2014/main" id="{0197846D-2177-9847-BFD8-D7DF018D4EFE}"/>
              </a:ext>
            </a:extLst>
          </p:cNvPr>
          <p:cNvCxnSpPr/>
          <p:nvPr/>
        </p:nvCxnSpPr>
        <p:spPr bwMode="auto">
          <a:xfrm>
            <a:off x="630893" y="4761416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7" name="직사각형 152">
            <a:extLst>
              <a:ext uri="{FF2B5EF4-FFF2-40B4-BE49-F238E27FC236}">
                <a16:creationId xmlns:a16="http://schemas.microsoft.com/office/drawing/2014/main" id="{64DEF986-6D22-174A-AD89-5802C6BFF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355" y="45969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8" name="직선 연결선 47">
            <a:extLst>
              <a:ext uri="{FF2B5EF4-FFF2-40B4-BE49-F238E27FC236}">
                <a16:creationId xmlns:a16="http://schemas.microsoft.com/office/drawing/2014/main" id="{B13A1E83-73F5-5F49-8B21-285143660FFE}"/>
              </a:ext>
            </a:extLst>
          </p:cNvPr>
          <p:cNvCxnSpPr/>
          <p:nvPr/>
        </p:nvCxnSpPr>
        <p:spPr bwMode="auto">
          <a:xfrm flipV="1">
            <a:off x="1830086" y="4664672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9" name="직사각형 152">
            <a:extLst>
              <a:ext uri="{FF2B5EF4-FFF2-40B4-BE49-F238E27FC236}">
                <a16:creationId xmlns:a16="http://schemas.microsoft.com/office/drawing/2014/main" id="{E6687AEF-D70A-9C49-BA8D-FDC6EDE82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211" y="536377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AB263BF-95EC-0949-94AB-C6B2FB49249F}"/>
              </a:ext>
            </a:extLst>
          </p:cNvPr>
          <p:cNvSpPr>
            <a:spLocks noChangeAspect="1"/>
          </p:cNvSpPr>
          <p:nvPr/>
        </p:nvSpPr>
        <p:spPr bwMode="auto">
          <a:xfrm>
            <a:off x="2460184" y="4633416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81" name="직선 연결선 50">
            <a:extLst>
              <a:ext uri="{FF2B5EF4-FFF2-40B4-BE49-F238E27FC236}">
                <a16:creationId xmlns:a16="http://schemas.microsoft.com/office/drawing/2014/main" id="{231CC502-CFBA-564E-9C20-066AC72DC4B0}"/>
              </a:ext>
            </a:extLst>
          </p:cNvPr>
          <p:cNvCxnSpPr/>
          <p:nvPr/>
        </p:nvCxnSpPr>
        <p:spPr bwMode="auto">
          <a:xfrm>
            <a:off x="2460184" y="4761416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14232616-7178-FA47-84F2-49256A770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1646" y="45969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3" name="직선 연결선 54">
            <a:extLst>
              <a:ext uri="{FF2B5EF4-FFF2-40B4-BE49-F238E27FC236}">
                <a16:creationId xmlns:a16="http://schemas.microsoft.com/office/drawing/2014/main" id="{48803503-C4D5-0549-A15D-4790869101D8}"/>
              </a:ext>
            </a:extLst>
          </p:cNvPr>
          <p:cNvCxnSpPr/>
          <p:nvPr/>
        </p:nvCxnSpPr>
        <p:spPr bwMode="auto">
          <a:xfrm flipV="1">
            <a:off x="3659377" y="4664672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4" name="직사각형 152">
            <a:extLst>
              <a:ext uri="{FF2B5EF4-FFF2-40B4-BE49-F238E27FC236}">
                <a16:creationId xmlns:a16="http://schemas.microsoft.com/office/drawing/2014/main" id="{1AE4F82B-CF76-3C49-A7DA-CDDDA2FFA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502" y="536377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E2DA14C-55CD-5046-BADC-1B18493743F2}"/>
              </a:ext>
            </a:extLst>
          </p:cNvPr>
          <p:cNvSpPr>
            <a:spLocks noChangeAspect="1"/>
          </p:cNvSpPr>
          <p:nvPr/>
        </p:nvSpPr>
        <p:spPr bwMode="auto">
          <a:xfrm>
            <a:off x="4288414" y="4633416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93" name="직선 연결선 60">
            <a:extLst>
              <a:ext uri="{FF2B5EF4-FFF2-40B4-BE49-F238E27FC236}">
                <a16:creationId xmlns:a16="http://schemas.microsoft.com/office/drawing/2014/main" id="{080C558F-4A84-3C42-855D-2AA7C108128D}"/>
              </a:ext>
            </a:extLst>
          </p:cNvPr>
          <p:cNvCxnSpPr/>
          <p:nvPr/>
        </p:nvCxnSpPr>
        <p:spPr bwMode="auto">
          <a:xfrm>
            <a:off x="4288414" y="4761416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E88B3AA9-49D5-524B-A19D-0C4B15D38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876" y="45969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5" name="직선 연결선 62">
            <a:extLst>
              <a:ext uri="{FF2B5EF4-FFF2-40B4-BE49-F238E27FC236}">
                <a16:creationId xmlns:a16="http://schemas.microsoft.com/office/drawing/2014/main" id="{02EF7021-29F5-0D40-978E-35A955A076F8}"/>
              </a:ext>
            </a:extLst>
          </p:cNvPr>
          <p:cNvCxnSpPr/>
          <p:nvPr/>
        </p:nvCxnSpPr>
        <p:spPr bwMode="auto">
          <a:xfrm flipV="1">
            <a:off x="5487607" y="4664672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6" name="직사각형 152">
            <a:extLst>
              <a:ext uri="{FF2B5EF4-FFF2-40B4-BE49-F238E27FC236}">
                <a16:creationId xmlns:a16="http://schemas.microsoft.com/office/drawing/2014/main" id="{1E353A71-46AF-534A-BA96-F11D20037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32" y="5363772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graphicFrame>
        <p:nvGraphicFramePr>
          <p:cNvPr id="99" name="Group 90">
            <a:extLst>
              <a:ext uri="{FF2B5EF4-FFF2-40B4-BE49-F238E27FC236}">
                <a16:creationId xmlns:a16="http://schemas.microsoft.com/office/drawing/2014/main" id="{35098101-8760-4344-8C68-B093AF603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18938"/>
              </p:ext>
            </p:extLst>
          </p:nvPr>
        </p:nvGraphicFramePr>
        <p:xfrm>
          <a:off x="3943347" y="5961334"/>
          <a:ext cx="2230668" cy="777240"/>
        </p:xfrm>
        <a:graphic>
          <a:graphicData uri="http://schemas.openxmlformats.org/drawingml/2006/table">
            <a:tbl>
              <a:tblPr/>
              <a:tblGrid>
                <a:gridCol w="157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카테고리 생성 후 추천상품 설정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전체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랜덤으로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없을 경우 해당 영역 비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 시 해당 영역은 가운데 정렬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</a:tbl>
          </a:graphicData>
        </a:graphic>
      </p:graphicFrame>
      <p:sp>
        <p:nvSpPr>
          <p:cNvPr id="100" name="타원 99">
            <a:extLst>
              <a:ext uri="{FF2B5EF4-FFF2-40B4-BE49-F238E27FC236}">
                <a16:creationId xmlns:a16="http://schemas.microsoft.com/office/drawing/2014/main" id="{EDD4DF57-B536-8E47-9A9D-C30E17D94F6B}"/>
              </a:ext>
            </a:extLst>
          </p:cNvPr>
          <p:cNvSpPr/>
          <p:nvPr/>
        </p:nvSpPr>
        <p:spPr bwMode="auto">
          <a:xfrm>
            <a:off x="484663" y="453647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15FBF-3F04-5E4A-812D-4FF7525A5B31}"/>
              </a:ext>
            </a:extLst>
          </p:cNvPr>
          <p:cNvSpPr/>
          <p:nvPr/>
        </p:nvSpPr>
        <p:spPr>
          <a:xfrm>
            <a:off x="7528361" y="3517944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graphicFrame>
        <p:nvGraphicFramePr>
          <p:cNvPr id="97" name="Group 90">
            <a:extLst>
              <a:ext uri="{FF2B5EF4-FFF2-40B4-BE49-F238E27FC236}">
                <a16:creationId xmlns:a16="http://schemas.microsoft.com/office/drawing/2014/main" id="{3AADC70B-1DB2-B044-BF20-265689DFC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096855"/>
              </p:ext>
            </p:extLst>
          </p:nvPr>
        </p:nvGraphicFramePr>
        <p:xfrm>
          <a:off x="10616865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239DCC3B-F02E-8840-ABBD-047448F71C21}"/>
              </a:ext>
            </a:extLst>
          </p:cNvPr>
          <p:cNvSpPr/>
          <p:nvPr/>
        </p:nvSpPr>
        <p:spPr bwMode="auto">
          <a:xfrm>
            <a:off x="7478062" y="351684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101" name="Group 90">
            <a:extLst>
              <a:ext uri="{FF2B5EF4-FFF2-40B4-BE49-F238E27FC236}">
                <a16:creationId xmlns:a16="http://schemas.microsoft.com/office/drawing/2014/main" id="{8ACB2ED1-C190-4E43-943C-3532746DC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455219"/>
              </p:ext>
            </p:extLst>
          </p:nvPr>
        </p:nvGraphicFramePr>
        <p:xfrm>
          <a:off x="1606719" y="6343478"/>
          <a:ext cx="2230668" cy="365760"/>
        </p:xfrm>
        <a:graphic>
          <a:graphicData uri="http://schemas.openxmlformats.org/drawingml/2006/table">
            <a:tbl>
              <a:tblPr/>
              <a:tblGrid>
                <a:gridCol w="157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마이페이지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&gt;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프로모코드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현황 화면으로 이동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9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418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194226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194227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55810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60708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892540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544376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55216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083182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194226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4131961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472751"/>
            <a:ext cx="3138112" cy="161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5,000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(</a:t>
            </a:r>
            <a:r>
              <a:rPr lang="ko-KR" altLang="en-US" sz="1000" b="1" dirty="0">
                <a:latin typeface="Trebuchet MS" pitchFamily="34" charset="0"/>
              </a:rPr>
              <a:t>총 </a:t>
            </a:r>
            <a:r>
              <a:rPr lang="en-US" altLang="ko-KR" sz="1000" b="1" dirty="0">
                <a:latin typeface="Trebuchet MS" pitchFamily="34" charset="0"/>
              </a:rPr>
              <a:t>5,000</a:t>
            </a:r>
            <a:r>
              <a:rPr lang="ko-KR" altLang="en-US" sz="1000" b="1" dirty="0">
                <a:latin typeface="Trebuchet MS" pitchFamily="34" charset="0"/>
              </a:rPr>
              <a:t>원 할인</a:t>
            </a:r>
            <a:r>
              <a:rPr lang="en-US" altLang="ko-KR" sz="1000" b="1" dirty="0">
                <a:latin typeface="Trebuchet MS" pitchFamily="34" charset="0"/>
              </a:rPr>
              <a:t>)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1396974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1940360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1940360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2948513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B8541B-0E03-5449-8D9A-C4EE34B9DD31}"/>
              </a:ext>
            </a:extLst>
          </p:cNvPr>
          <p:cNvSpPr/>
          <p:nvPr/>
        </p:nvSpPr>
        <p:spPr bwMode="auto">
          <a:xfrm>
            <a:off x="5357020" y="22763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DA3A99C-0CC8-B642-AEB7-5B46630E2BA8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2253605"/>
            <a:ext cx="2593546" cy="4891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EC71B4C8-12AB-3348-80C4-A27C0C591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4331" y="230158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71FA304-1840-BD49-BAD1-BFF775BA279B}"/>
              </a:ext>
            </a:extLst>
          </p:cNvPr>
          <p:cNvSpPr/>
          <p:nvPr/>
        </p:nvSpPr>
        <p:spPr bwMode="auto">
          <a:xfrm>
            <a:off x="7968513" y="227274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5BCAA4A-A38B-BC44-ABDC-92926A2E45D4}"/>
              </a:ext>
            </a:extLst>
          </p:cNvPr>
          <p:cNvSpPr/>
          <p:nvPr/>
        </p:nvSpPr>
        <p:spPr>
          <a:xfrm>
            <a:off x="1067677" y="5070948"/>
            <a:ext cx="3318133" cy="1172301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09426DB-E1B2-B24A-885B-3364BE5031DD}"/>
              </a:ext>
            </a:extLst>
          </p:cNvPr>
          <p:cNvSpPr/>
          <p:nvPr/>
        </p:nvSpPr>
        <p:spPr bwMode="auto">
          <a:xfrm>
            <a:off x="923525" y="500842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8517B792-7424-DF46-B0D4-478B3E8E9BC2}"/>
              </a:ext>
            </a:extLst>
          </p:cNvPr>
          <p:cNvSpPr txBox="1">
            <a:spLocks/>
          </p:cNvSpPr>
          <p:nvPr/>
        </p:nvSpPr>
        <p:spPr>
          <a:xfrm>
            <a:off x="9448628" y="5724255"/>
            <a:ext cx="2318184" cy="861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Case1. </a:t>
            </a:r>
            <a:r>
              <a:rPr kumimoji="0" lang="ko-KR" altLang="en-US" sz="11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프로모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코드 유효할 경우</a:t>
            </a:r>
            <a:endParaRPr kumimoji="0" lang="en-US" altLang="ko-KR" sz="11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algn="l" fontAlgn="auto">
              <a:spcAft>
                <a:spcPts val="0"/>
              </a:spcAft>
            </a:pP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Case2. </a:t>
            </a:r>
            <a:r>
              <a:rPr kumimoji="0" lang="ko-KR" altLang="en-US" sz="11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오퍼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자동 적용될 경우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37724B4-5BD2-5B41-A3BF-5B44F7E5176D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924196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DD1B1A-0C6A-4647-89FD-ACF8BDEF7D6D}"/>
              </a:ext>
            </a:extLst>
          </p:cNvPr>
          <p:cNvSpPr/>
          <p:nvPr/>
        </p:nvSpPr>
        <p:spPr>
          <a:xfrm>
            <a:off x="1080825" y="3751298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###</a:t>
            </a:r>
            <a:r>
              <a:rPr lang="ko-KR" altLang="en-US" sz="900" dirty="0">
                <a:solidFill>
                  <a:srgbClr val="FF0000"/>
                </a:solidFill>
              </a:rPr>
              <a:t>가 적용되었습니다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26A39D6-D8B4-1F4F-83EF-C32D810B4172}"/>
              </a:ext>
            </a:extLst>
          </p:cNvPr>
          <p:cNvSpPr/>
          <p:nvPr/>
        </p:nvSpPr>
        <p:spPr bwMode="auto">
          <a:xfrm>
            <a:off x="2395830" y="37243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7991E8-0CCE-1E43-A243-D37FECACE845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2742781"/>
            <a:ext cx="2593546" cy="48917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57AB1FB1-F454-B14C-892B-2218FA4AA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4331" y="279075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graphicFrame>
        <p:nvGraphicFramePr>
          <p:cNvPr id="48" name="Group 90">
            <a:extLst>
              <a:ext uri="{FF2B5EF4-FFF2-40B4-BE49-F238E27FC236}">
                <a16:creationId xmlns:a16="http://schemas.microsoft.com/office/drawing/2014/main" id="{C0D22A3F-CCEF-4346-A9F4-07D069083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99749"/>
              </p:ext>
            </p:extLst>
          </p:nvPr>
        </p:nvGraphicFramePr>
        <p:xfrm>
          <a:off x="9269501" y="558056"/>
          <a:ext cx="2676438" cy="1965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코드입력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결과가 유효할 경우 및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자동 적용되어 있을 경우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(N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수동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코드명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마케팅 메시지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자동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코드명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정액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오퍼금액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마케팅 메시지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코드입력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결과가 유효할 경우 금액 적용됨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기 입력된 코드명 및 해당 영역 삭제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적용된 금액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=&gt;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적용 이전으로 전환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82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{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마케팅메시지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}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가 적용되었습니다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프로모코드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적용 시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Placehoder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Message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478615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96F088-975A-0D43-B714-D5203B4E237A}"/>
              </a:ext>
            </a:extLst>
          </p:cNvPr>
          <p:cNvSpPr>
            <a:spLocks/>
          </p:cNvSpPr>
          <p:nvPr/>
        </p:nvSpPr>
        <p:spPr bwMode="auto">
          <a:xfrm>
            <a:off x="965430" y="1544366"/>
            <a:ext cx="3510390" cy="316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17AC46-4CE4-E941-AA0F-BE8E8422B951}"/>
              </a:ext>
            </a:extLst>
          </p:cNvPr>
          <p:cNvSpPr>
            <a:spLocks noChangeAspect="1"/>
          </p:cNvSpPr>
          <p:nvPr/>
        </p:nvSpPr>
        <p:spPr bwMode="auto">
          <a:xfrm>
            <a:off x="2720625" y="2674749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2C4EBFF-89E4-3742-A4D1-135A4E2CF24A}"/>
              </a:ext>
            </a:extLst>
          </p:cNvPr>
          <p:cNvSpPr>
            <a:spLocks noChangeAspect="1"/>
          </p:cNvSpPr>
          <p:nvPr/>
        </p:nvSpPr>
        <p:spPr bwMode="auto">
          <a:xfrm>
            <a:off x="3213407" y="2674748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21E2C8B-8633-AB49-9C69-86BFBA63934B}"/>
              </a:ext>
            </a:extLst>
          </p:cNvPr>
          <p:cNvSpPr>
            <a:spLocks noChangeAspect="1"/>
          </p:cNvSpPr>
          <p:nvPr/>
        </p:nvSpPr>
        <p:spPr bwMode="auto">
          <a:xfrm>
            <a:off x="3705987" y="2674748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C253D5-4D59-9440-88F2-6196247AE224}"/>
              </a:ext>
            </a:extLst>
          </p:cNvPr>
          <p:cNvSpPr/>
          <p:nvPr/>
        </p:nvSpPr>
        <p:spPr>
          <a:xfrm>
            <a:off x="6668357" y="1724348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3B5781-8DD9-E64E-825D-6AC89BB0CA7A}"/>
              </a:ext>
            </a:extLst>
          </p:cNvPr>
          <p:cNvSpPr/>
          <p:nvPr/>
        </p:nvSpPr>
        <p:spPr>
          <a:xfrm>
            <a:off x="8038904" y="293827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3DCEFD5-F421-824B-B59F-BED7CD835961}"/>
              </a:ext>
            </a:extLst>
          </p:cNvPr>
          <p:cNvSpPr/>
          <p:nvPr/>
        </p:nvSpPr>
        <p:spPr>
          <a:xfrm>
            <a:off x="8038904" y="3880782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graphicFrame>
        <p:nvGraphicFramePr>
          <p:cNvPr id="61" name="Group 90">
            <a:extLst>
              <a:ext uri="{FF2B5EF4-FFF2-40B4-BE49-F238E27FC236}">
                <a16:creationId xmlns:a16="http://schemas.microsoft.com/office/drawing/2014/main" id="{08F3A325-FA4C-9C4F-AD97-25484A7E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94444"/>
              </p:ext>
            </p:extLst>
          </p:nvPr>
        </p:nvGraphicFramePr>
        <p:xfrm>
          <a:off x="11219509" y="116594"/>
          <a:ext cx="774713" cy="353456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4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252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132350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3A3C79-D157-1A4A-9851-943CC0D274D5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aphicFrame>
        <p:nvGraphicFramePr>
          <p:cNvPr id="71" name="Group 90">
            <a:extLst>
              <a:ext uri="{FF2B5EF4-FFF2-40B4-BE49-F238E27FC236}">
                <a16:creationId xmlns:a16="http://schemas.microsoft.com/office/drawing/2014/main" id="{62C00A10-6FFF-6242-8CF8-FB23D5C15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941557"/>
              </p:ext>
            </p:extLst>
          </p:nvPr>
        </p:nvGraphicFramePr>
        <p:xfrm>
          <a:off x="9269501" y="558056"/>
          <a:ext cx="2676438" cy="10972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CT_010400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장바구니에서 삭제됨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장바구니에 담긴 상품이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한개도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없을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B15CF99-963E-7A4A-9CC7-41E41FCF8ADE}"/>
              </a:ext>
            </a:extLst>
          </p:cNvPr>
          <p:cNvGrpSpPr/>
          <p:nvPr/>
        </p:nvGrpSpPr>
        <p:grpSpPr>
          <a:xfrm>
            <a:off x="1074326" y="1160327"/>
            <a:ext cx="3231550" cy="1484398"/>
            <a:chOff x="4864406" y="3121028"/>
            <a:chExt cx="3231550" cy="1484398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1B469-1482-CB49-BCC7-D1690E297495}"/>
                </a:ext>
              </a:extLst>
            </p:cNvPr>
            <p:cNvSpPr/>
            <p:nvPr/>
          </p:nvSpPr>
          <p:spPr>
            <a:xfrm>
              <a:off x="4864406" y="3121028"/>
              <a:ext cx="3231550" cy="14843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BF3F8E-7102-F84A-9F83-5086045926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1802" y="3357641"/>
              <a:ext cx="2729393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삭제하시겠습니까</a:t>
              </a:r>
              <a:r>
                <a:rPr lang="en-US" altLang="ko-KR" sz="1000" dirty="0">
                  <a:latin typeface="Trebuchet MS" pitchFamily="34" charset="0"/>
                </a:rPr>
                <a:t>?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432C112-DA40-EE40-A528-9085EBDE77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05866" y="4003952"/>
              <a:ext cx="580268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취소</a:t>
              </a:r>
              <a:endParaRPr lang="en-US" altLang="ko-KR" sz="1000" dirty="0">
                <a:latin typeface="Trebuchet MS" pitchFamily="34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F9DDCDB-6B10-7B42-BABB-686D3B9B50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76143" y="4005153"/>
              <a:ext cx="580269" cy="3153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b="1" dirty="0">
                  <a:solidFill>
                    <a:schemeClr val="bg1"/>
                  </a:solidFill>
                  <a:latin typeface="Trebuchet MS" pitchFamily="34" charset="0"/>
                </a:rPr>
                <a:t>확인</a:t>
              </a:r>
              <a:endParaRPr lang="en-US" altLang="ko-KR" sz="1000" b="1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6641C23-3697-6D4E-A52A-EA8D7382A466}"/>
                </a:ext>
              </a:extLst>
            </p:cNvPr>
            <p:cNvSpPr/>
            <p:nvPr/>
          </p:nvSpPr>
          <p:spPr bwMode="auto">
            <a:xfrm>
              <a:off x="5688769" y="3901490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8BBE15-F2E3-8345-931F-FEF6049E1D82}"/>
                </a:ext>
              </a:extLst>
            </p:cNvPr>
            <p:cNvSpPr/>
            <p:nvPr/>
          </p:nvSpPr>
          <p:spPr bwMode="auto">
            <a:xfrm>
              <a:off x="7009690" y="3910791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2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319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132350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3A3C79-D157-1A4A-9851-943CC0D274D5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15CF99-963E-7A4A-9CC7-41E41FCF8ADE}"/>
              </a:ext>
            </a:extLst>
          </p:cNvPr>
          <p:cNvGrpSpPr/>
          <p:nvPr/>
        </p:nvGrpSpPr>
        <p:grpSpPr>
          <a:xfrm>
            <a:off x="1074326" y="1160327"/>
            <a:ext cx="3231550" cy="762549"/>
            <a:chOff x="4864406" y="3121028"/>
            <a:chExt cx="3231550" cy="762549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1B469-1482-CB49-BCC7-D1690E297495}"/>
                </a:ext>
              </a:extLst>
            </p:cNvPr>
            <p:cNvSpPr/>
            <p:nvPr/>
          </p:nvSpPr>
          <p:spPr>
            <a:xfrm>
              <a:off x="4864406" y="3121028"/>
              <a:ext cx="3231550" cy="7625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BF3F8E-7102-F84A-9F83-5086045926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1802" y="3357641"/>
              <a:ext cx="2729393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상품이 위시리스트에 추가되었습니다</a:t>
              </a:r>
              <a:r>
                <a:rPr lang="en-US" altLang="ko-KR" sz="1000" dirty="0">
                  <a:latin typeface="Trebuchet MS" pitchFamily="34" charset="0"/>
                </a:rPr>
                <a:t>.</a:t>
              </a: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6641C23-3697-6D4E-A52A-EA8D7382A466}"/>
                </a:ext>
              </a:extLst>
            </p:cNvPr>
            <p:cNvSpPr/>
            <p:nvPr/>
          </p:nvSpPr>
          <p:spPr bwMode="auto">
            <a:xfrm>
              <a:off x="5096050" y="3261156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  <p:sp>
        <p:nvSpPr>
          <p:cNvPr id="38" name="제목 1">
            <a:extLst>
              <a:ext uri="{FF2B5EF4-FFF2-40B4-BE49-F238E27FC236}">
                <a16:creationId xmlns:a16="http://schemas.microsoft.com/office/drawing/2014/main" id="{0E76C9A4-F908-3449-B1A6-CAB542681B3E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위시리스트 담기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9" name="Group 90">
            <a:extLst>
              <a:ext uri="{FF2B5EF4-FFF2-40B4-BE49-F238E27FC236}">
                <a16:creationId xmlns:a16="http://schemas.microsoft.com/office/drawing/2014/main" id="{8D622163-C8F4-5B43-B055-1CEA6AA5A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05398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CT_010600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41" name="직사각형 152">
            <a:extLst>
              <a:ext uri="{FF2B5EF4-FFF2-40B4-BE49-F238E27FC236}">
                <a16:creationId xmlns:a16="http://schemas.microsoft.com/office/drawing/2014/main" id="{282B0616-9681-DE4F-A2FA-D73666049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455" y="122062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589937-48A9-7A49-B32A-1604D8FF5728}"/>
              </a:ext>
            </a:extLst>
          </p:cNvPr>
          <p:cNvSpPr/>
          <p:nvPr/>
        </p:nvSpPr>
        <p:spPr bwMode="auto">
          <a:xfrm>
            <a:off x="3904729" y="11775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18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8" y="4132350"/>
            <a:ext cx="31381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3A3C79-D157-1A4A-9851-943CC0D274D5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15CF99-963E-7A4A-9CC7-41E41FCF8ADE}"/>
              </a:ext>
            </a:extLst>
          </p:cNvPr>
          <p:cNvGrpSpPr/>
          <p:nvPr/>
        </p:nvGrpSpPr>
        <p:grpSpPr>
          <a:xfrm>
            <a:off x="1074326" y="1160327"/>
            <a:ext cx="3231550" cy="762549"/>
            <a:chOff x="4864406" y="3121028"/>
            <a:chExt cx="3231550" cy="762549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1B469-1482-CB49-BCC7-D1690E297495}"/>
                </a:ext>
              </a:extLst>
            </p:cNvPr>
            <p:cNvSpPr/>
            <p:nvPr/>
          </p:nvSpPr>
          <p:spPr>
            <a:xfrm>
              <a:off x="4864406" y="3121028"/>
              <a:ext cx="3231550" cy="7625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BF3F8E-7102-F84A-9F83-5086045926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1802" y="3357641"/>
              <a:ext cx="2729393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상품이 위시리스트에서 삭제되었습니다</a:t>
              </a:r>
              <a:r>
                <a:rPr lang="en-US" altLang="ko-KR" sz="1000" dirty="0">
                  <a:latin typeface="Trebuchet MS" pitchFamily="34" charset="0"/>
                </a:rPr>
                <a:t>.</a:t>
              </a: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6641C23-3697-6D4E-A52A-EA8D7382A466}"/>
                </a:ext>
              </a:extLst>
            </p:cNvPr>
            <p:cNvSpPr/>
            <p:nvPr/>
          </p:nvSpPr>
          <p:spPr bwMode="auto">
            <a:xfrm>
              <a:off x="5096050" y="3261156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  <p:sp>
        <p:nvSpPr>
          <p:cNvPr id="38" name="제목 1">
            <a:extLst>
              <a:ext uri="{FF2B5EF4-FFF2-40B4-BE49-F238E27FC236}">
                <a16:creationId xmlns:a16="http://schemas.microsoft.com/office/drawing/2014/main" id="{0E76C9A4-F908-3449-B1A6-CAB542681B3E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위시리스트 삭제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9" name="Group 90">
            <a:extLst>
              <a:ext uri="{FF2B5EF4-FFF2-40B4-BE49-F238E27FC236}">
                <a16:creationId xmlns:a16="http://schemas.microsoft.com/office/drawing/2014/main" id="{8D622163-C8F4-5B43-B055-1CEA6AA5A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22581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CT_010700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41" name="직사각형 152">
            <a:extLst>
              <a:ext uri="{FF2B5EF4-FFF2-40B4-BE49-F238E27FC236}">
                <a16:creationId xmlns:a16="http://schemas.microsoft.com/office/drawing/2014/main" id="{282B0616-9681-DE4F-A2FA-D73666049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455" y="122062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589937-48A9-7A49-B32A-1604D8FF5728}"/>
              </a:ext>
            </a:extLst>
          </p:cNvPr>
          <p:cNvSpPr/>
          <p:nvPr/>
        </p:nvSpPr>
        <p:spPr bwMode="auto">
          <a:xfrm>
            <a:off x="3904729" y="11775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18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028781"/>
            <a:ext cx="3510390" cy="219053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7427"/>
            <a:ext cx="3510390" cy="2179168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(2)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19860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19860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69572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74471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89691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68199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68978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08756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19860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4" y="1570372"/>
            <a:ext cx="3054145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138,000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</a:t>
            </a:r>
            <a:r>
              <a:rPr lang="en-US" altLang="ko-KR" sz="1000" b="1" dirty="0">
                <a:latin typeface="Trebuchet MS" pitchFamily="34" charset="0"/>
              </a:rPr>
              <a:t>110,400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383858CB-74A5-C945-890C-468112876CCA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 담은 상품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C2DD8E-E3F6-8448-8646-ED9D98486CD0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4311348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A7CB1D3E-817C-2C4A-9EF0-E0D7455E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4311349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962481C9-C6DB-DA47-8994-7D44EFB33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580847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8" name="하트 2">
            <a:extLst>
              <a:ext uri="{FF2B5EF4-FFF2-40B4-BE49-F238E27FC236}">
                <a16:creationId xmlns:a16="http://schemas.microsoft.com/office/drawing/2014/main" id="{E6EF3B59-12BD-B14C-A0E9-6017FC021A63}"/>
              </a:ext>
            </a:extLst>
          </p:cNvPr>
          <p:cNvSpPr/>
          <p:nvPr/>
        </p:nvSpPr>
        <p:spPr>
          <a:xfrm>
            <a:off x="1165352" y="5857453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152">
            <a:extLst>
              <a:ext uri="{FF2B5EF4-FFF2-40B4-BE49-F238E27FC236}">
                <a16:creationId xmlns:a16="http://schemas.microsoft.com/office/drawing/2014/main" id="{2EA0C11D-8C97-9D4D-B280-008EA96F2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5009662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50" name="그래픽 49" descr="스톱워치">
            <a:extLst>
              <a:ext uri="{FF2B5EF4-FFF2-40B4-BE49-F238E27FC236}">
                <a16:creationId xmlns:a16="http://schemas.microsoft.com/office/drawing/2014/main" id="{4DBA1016-1259-C94A-9D7E-33F7068A7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5794740"/>
            <a:ext cx="226798" cy="226798"/>
          </a:xfrm>
          <a:prstGeom prst="rect">
            <a:avLst/>
          </a:prstGeom>
        </p:spPr>
      </p:pic>
      <p:sp>
        <p:nvSpPr>
          <p:cNvPr id="51" name="직사각형 152">
            <a:extLst>
              <a:ext uri="{FF2B5EF4-FFF2-40B4-BE49-F238E27FC236}">
                <a16:creationId xmlns:a16="http://schemas.microsoft.com/office/drawing/2014/main" id="{9CF08ADF-64C2-7443-B950-F910744E4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5802524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E4F7A65A-711F-FE43-9AFB-0737B4506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5200304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58637FD9-9779-A448-8C2B-74B12D013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431134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graphicFrame>
        <p:nvGraphicFramePr>
          <p:cNvPr id="54" name="Group 90">
            <a:extLst>
              <a:ext uri="{FF2B5EF4-FFF2-40B4-BE49-F238E27FC236}">
                <a16:creationId xmlns:a16="http://schemas.microsoft.com/office/drawing/2014/main" id="{EE549B20-7516-2747-A300-D6C34242D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05072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61118A7A-D142-134D-84D8-698E20885E54}"/>
              </a:ext>
            </a:extLst>
          </p:cNvPr>
          <p:cNvSpPr/>
          <p:nvPr/>
        </p:nvSpPr>
        <p:spPr bwMode="auto">
          <a:xfrm>
            <a:off x="3087163" y="114030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2F34618-4C2B-E34B-B8DD-0F673C6180FF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928575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A6CC897-285E-714E-B947-DD1913637829}"/>
              </a:ext>
            </a:extLst>
          </p:cNvPr>
          <p:cNvSpPr>
            <a:spLocks/>
          </p:cNvSpPr>
          <p:nvPr/>
        </p:nvSpPr>
        <p:spPr bwMode="auto">
          <a:xfrm>
            <a:off x="965430" y="1544366"/>
            <a:ext cx="3510390" cy="316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958677F-7D5A-A94E-A855-1A5FC40D4B7D}"/>
              </a:ext>
            </a:extLst>
          </p:cNvPr>
          <p:cNvSpPr>
            <a:spLocks noChangeAspect="1"/>
          </p:cNvSpPr>
          <p:nvPr/>
        </p:nvSpPr>
        <p:spPr bwMode="auto">
          <a:xfrm>
            <a:off x="2720625" y="2707730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BDB8FA3-31B4-3A41-B230-31EF4BA3F74E}"/>
              </a:ext>
            </a:extLst>
          </p:cNvPr>
          <p:cNvSpPr>
            <a:spLocks noChangeAspect="1"/>
          </p:cNvSpPr>
          <p:nvPr/>
        </p:nvSpPr>
        <p:spPr bwMode="auto">
          <a:xfrm>
            <a:off x="3213407" y="2707729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2564B0C-704E-474C-8084-14AA5C01397C}"/>
              </a:ext>
            </a:extLst>
          </p:cNvPr>
          <p:cNvSpPr>
            <a:spLocks noChangeAspect="1"/>
          </p:cNvSpPr>
          <p:nvPr/>
        </p:nvSpPr>
        <p:spPr bwMode="auto">
          <a:xfrm>
            <a:off x="3705987" y="2707729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30624D4-B5C0-CF47-BFCB-023826A1DEAA}"/>
              </a:ext>
            </a:extLst>
          </p:cNvPr>
          <p:cNvSpPr>
            <a:spLocks noChangeAspect="1"/>
          </p:cNvSpPr>
          <p:nvPr/>
        </p:nvSpPr>
        <p:spPr bwMode="auto">
          <a:xfrm>
            <a:off x="2720625" y="4804492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875D99A-5F4E-6C4F-AF77-D730796DD20A}"/>
              </a:ext>
            </a:extLst>
          </p:cNvPr>
          <p:cNvSpPr>
            <a:spLocks noChangeAspect="1"/>
          </p:cNvSpPr>
          <p:nvPr/>
        </p:nvSpPr>
        <p:spPr bwMode="auto">
          <a:xfrm>
            <a:off x="3213407" y="4804491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20850B-96C1-2247-9F5B-BCD6EAA387FD}"/>
              </a:ext>
            </a:extLst>
          </p:cNvPr>
          <p:cNvSpPr>
            <a:spLocks noChangeAspect="1"/>
          </p:cNvSpPr>
          <p:nvPr/>
        </p:nvSpPr>
        <p:spPr bwMode="auto">
          <a:xfrm>
            <a:off x="3705987" y="4804491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F187C4F-CE51-6F4E-83E2-3AFF0C242942}"/>
              </a:ext>
            </a:extLst>
          </p:cNvPr>
          <p:cNvSpPr/>
          <p:nvPr/>
        </p:nvSpPr>
        <p:spPr>
          <a:xfrm>
            <a:off x="6668357" y="3651348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2E82EFB-FBC6-4A47-B59E-968802A67B9E}"/>
              </a:ext>
            </a:extLst>
          </p:cNvPr>
          <p:cNvSpPr/>
          <p:nvPr/>
        </p:nvSpPr>
        <p:spPr>
          <a:xfrm>
            <a:off x="8038904" y="428409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ACABA9A-1DE5-5F4D-8C0F-B57AAF12AAF9}"/>
              </a:ext>
            </a:extLst>
          </p:cNvPr>
          <p:cNvSpPr/>
          <p:nvPr/>
        </p:nvSpPr>
        <p:spPr>
          <a:xfrm>
            <a:off x="8038904" y="522660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03592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000860"/>
            <a:ext cx="3510390" cy="230846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56082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166474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16647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66359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71257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864788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649866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65765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05543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166474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412152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C2DD8E-E3F6-8448-8646-ED9D98486CD0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4553603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A7CB1D3E-817C-2C4A-9EF0-E0D7455E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4553604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962481C9-C6DB-DA47-8994-7D44EFB33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6050726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8" name="하트 2">
            <a:extLst>
              <a:ext uri="{FF2B5EF4-FFF2-40B4-BE49-F238E27FC236}">
                <a16:creationId xmlns:a16="http://schemas.microsoft.com/office/drawing/2014/main" id="{E6EF3B59-12BD-B14C-A0E9-6017FC021A63}"/>
              </a:ext>
            </a:extLst>
          </p:cNvPr>
          <p:cNvSpPr/>
          <p:nvPr/>
        </p:nvSpPr>
        <p:spPr>
          <a:xfrm>
            <a:off x="1165352" y="6099708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9CF08ADF-64C2-7443-B950-F910744E4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6044779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E4F7A65A-711F-FE43-9AFB-0737B4506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5442559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58637FD9-9779-A448-8C2B-74B12D013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4553603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A5D69816-A461-954D-B196-22EC2899398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나중에 구매하기 포함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A02820B-85FC-1941-969E-C900C8160CA6}"/>
              </a:ext>
            </a:extLst>
          </p:cNvPr>
          <p:cNvGrpSpPr/>
          <p:nvPr/>
        </p:nvGrpSpPr>
        <p:grpSpPr>
          <a:xfrm>
            <a:off x="2536933" y="6049296"/>
            <a:ext cx="214801" cy="197506"/>
            <a:chOff x="9246350" y="6101597"/>
            <a:chExt cx="470644" cy="432748"/>
          </a:xfrm>
        </p:grpSpPr>
        <p:sp>
          <p:nvSpPr>
            <p:cNvPr id="56" name="사다리꼴 53">
              <a:extLst>
                <a:ext uri="{FF2B5EF4-FFF2-40B4-BE49-F238E27FC236}">
                  <a16:creationId xmlns:a16="http://schemas.microsoft.com/office/drawing/2014/main" id="{9E7C64CD-EF84-9142-971E-17F9AF5062CB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8901C59-8980-1E48-9CBE-800851132CA5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A70448F-F569-6741-8813-A80F377B64E8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56">
              <a:extLst>
                <a:ext uri="{FF2B5EF4-FFF2-40B4-BE49-F238E27FC236}">
                  <a16:creationId xmlns:a16="http://schemas.microsoft.com/office/drawing/2014/main" id="{B731C25C-F2CB-E349-9C07-842BEB3DC5AE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81179A-A276-C146-BD30-9230EDD1E006}"/>
              </a:ext>
            </a:extLst>
          </p:cNvPr>
          <p:cNvSpPr>
            <a:spLocks noChangeAspect="1"/>
          </p:cNvSpPr>
          <p:nvPr/>
        </p:nvSpPr>
        <p:spPr bwMode="auto">
          <a:xfrm>
            <a:off x="1598608" y="4104209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나중에 구매하기</a:t>
            </a:r>
            <a:r>
              <a:rPr lang="en-US" altLang="ko-KR" sz="1200" b="1" dirty="0">
                <a:latin typeface="Trebuchet MS" pitchFamily="34" charset="0"/>
              </a:rPr>
              <a:t>(1)</a:t>
            </a:r>
          </a:p>
        </p:txBody>
      </p:sp>
      <p:graphicFrame>
        <p:nvGraphicFramePr>
          <p:cNvPr id="65" name="Group 90">
            <a:extLst>
              <a:ext uri="{FF2B5EF4-FFF2-40B4-BE49-F238E27FC236}">
                <a16:creationId xmlns:a16="http://schemas.microsoft.com/office/drawing/2014/main" id="{455E3DC5-F821-AB4F-97FC-B7A59C9DA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735873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나중에 구매하기에 담긴 상품 개수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count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124215"/>
                  </a:ext>
                </a:extLst>
              </a:tr>
            </a:tbl>
          </a:graphicData>
        </a:graphic>
      </p:graphicFrame>
      <p:sp>
        <p:nvSpPr>
          <p:cNvPr id="66" name="타원 65">
            <a:extLst>
              <a:ext uri="{FF2B5EF4-FFF2-40B4-BE49-F238E27FC236}">
                <a16:creationId xmlns:a16="http://schemas.microsoft.com/office/drawing/2014/main" id="{BCB9818C-26C8-3A48-A2C8-AD390250A064}"/>
              </a:ext>
            </a:extLst>
          </p:cNvPr>
          <p:cNvSpPr/>
          <p:nvPr/>
        </p:nvSpPr>
        <p:spPr bwMode="auto">
          <a:xfrm>
            <a:off x="3108020" y="11811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AC6B122-AEFB-0F42-9682-103C535A03F1}"/>
              </a:ext>
            </a:extLst>
          </p:cNvPr>
          <p:cNvSpPr/>
          <p:nvPr/>
        </p:nvSpPr>
        <p:spPr bwMode="auto">
          <a:xfrm>
            <a:off x="3319297" y="410892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6C19A87-741D-FA49-91CE-CCD927A4456B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896444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ABAE0B-315F-A247-AF4E-9A27709B74F3}"/>
              </a:ext>
            </a:extLst>
          </p:cNvPr>
          <p:cNvSpPr>
            <a:spLocks/>
          </p:cNvSpPr>
          <p:nvPr/>
        </p:nvSpPr>
        <p:spPr bwMode="auto">
          <a:xfrm>
            <a:off x="965430" y="1544366"/>
            <a:ext cx="3510390" cy="316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B2FA864-AC6C-CA40-B303-5D1E018F9668}"/>
              </a:ext>
            </a:extLst>
          </p:cNvPr>
          <p:cNvSpPr>
            <a:spLocks noChangeAspect="1"/>
          </p:cNvSpPr>
          <p:nvPr/>
        </p:nvSpPr>
        <p:spPr bwMode="auto">
          <a:xfrm>
            <a:off x="2720625" y="2674749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BDDF35-E881-5E49-8BA0-E271DBF89E02}"/>
              </a:ext>
            </a:extLst>
          </p:cNvPr>
          <p:cNvSpPr>
            <a:spLocks noChangeAspect="1"/>
          </p:cNvSpPr>
          <p:nvPr/>
        </p:nvSpPr>
        <p:spPr bwMode="auto">
          <a:xfrm>
            <a:off x="3213407" y="2674748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A018038-F0F7-9A4C-BB87-06F28FF4C445}"/>
              </a:ext>
            </a:extLst>
          </p:cNvPr>
          <p:cNvSpPr>
            <a:spLocks noChangeAspect="1"/>
          </p:cNvSpPr>
          <p:nvPr/>
        </p:nvSpPr>
        <p:spPr bwMode="auto">
          <a:xfrm>
            <a:off x="3705987" y="2674748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C2DA1F-D0CD-B24D-BD2C-1E4294504030}"/>
              </a:ext>
            </a:extLst>
          </p:cNvPr>
          <p:cNvSpPr/>
          <p:nvPr/>
        </p:nvSpPr>
        <p:spPr>
          <a:xfrm>
            <a:off x="6668357" y="3654025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061FAFD-8279-F540-8B20-8F86840E1C36}"/>
              </a:ext>
            </a:extLst>
          </p:cNvPr>
          <p:cNvSpPr/>
          <p:nvPr/>
        </p:nvSpPr>
        <p:spPr>
          <a:xfrm>
            <a:off x="8038904" y="428409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EDABAED-744F-6040-A4FA-F085080EEC1B}"/>
              </a:ext>
            </a:extLst>
          </p:cNvPr>
          <p:cNvSpPr/>
          <p:nvPr/>
        </p:nvSpPr>
        <p:spPr>
          <a:xfrm>
            <a:off x="8038904" y="522660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89423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FE53186A-4470-F74F-98EB-BB1E039AAADF}"/>
              </a:ext>
            </a:extLst>
          </p:cNvPr>
          <p:cNvSpPr>
            <a:spLocks noChangeAspect="1"/>
          </p:cNvSpPr>
          <p:nvPr/>
        </p:nvSpPr>
        <p:spPr bwMode="auto">
          <a:xfrm>
            <a:off x="1020554" y="4155081"/>
            <a:ext cx="3381359" cy="19415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4068949"/>
            <a:ext cx="3510390" cy="215036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861306"/>
            <a:ext cx="3510390" cy="220764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(2)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230962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230963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728085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777067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929276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714354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72213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11991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23096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578126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C2DD8E-E3F6-8448-8646-ED9D98486CD0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4405064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A7CB1D3E-817C-2C4A-9EF0-E0D7455E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440506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dirty="0">
                <a:latin typeface="Trebuchet MS" pitchFamily="34" charset="0"/>
              </a:rPr>
              <a:t>[</a:t>
            </a:r>
            <a:r>
              <a:rPr lang="ko-KR" altLang="en-US" sz="1000" b="1" dirty="0">
                <a:latin typeface="Trebuchet MS" pitchFamily="34" charset="0"/>
              </a:rPr>
              <a:t>사은품</a:t>
            </a:r>
            <a:r>
              <a:rPr lang="en-US" altLang="ko-KR" sz="1000" b="1" dirty="0">
                <a:latin typeface="Trebuchet MS" pitchFamily="34" charset="0"/>
              </a:rPr>
              <a:t>]</a:t>
            </a:r>
            <a:r>
              <a:rPr lang="ko-KR" altLang="en-US" sz="1000" b="1" dirty="0">
                <a:latin typeface="Trebuchet MS" pitchFamily="34" charset="0"/>
              </a:rPr>
              <a:t>화이트 양말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F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E4F7A65A-711F-FE43-9AFB-0737B4506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529402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65" name="Group 90">
            <a:extLst>
              <a:ext uri="{FF2B5EF4-FFF2-40B4-BE49-F238E27FC236}">
                <a16:creationId xmlns:a16="http://schemas.microsoft.com/office/drawing/2014/main" id="{455E3DC5-F821-AB4F-97FC-B7A59C9DA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51205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타원 65">
            <a:extLst>
              <a:ext uri="{FF2B5EF4-FFF2-40B4-BE49-F238E27FC236}">
                <a16:creationId xmlns:a16="http://schemas.microsoft.com/office/drawing/2014/main" id="{BCB9818C-26C8-3A48-A2C8-AD390250A064}"/>
              </a:ext>
            </a:extLst>
          </p:cNvPr>
          <p:cNvSpPr/>
          <p:nvPr/>
        </p:nvSpPr>
        <p:spPr bwMode="auto">
          <a:xfrm>
            <a:off x="3108020" y="11811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2EF951E9-AA50-7247-A804-5BFE987B500F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사은품 포함일 경우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FA12E4D-358B-8A48-BDC7-A6B9216DE874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960932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86405F8-1702-FD44-9451-0490DEC18E23}"/>
              </a:ext>
            </a:extLst>
          </p:cNvPr>
          <p:cNvSpPr>
            <a:spLocks/>
          </p:cNvSpPr>
          <p:nvPr/>
        </p:nvSpPr>
        <p:spPr bwMode="auto">
          <a:xfrm>
            <a:off x="965430" y="1544366"/>
            <a:ext cx="3510390" cy="31693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B94064E-0C1D-F24F-A5A0-DF44AF5E6159}"/>
              </a:ext>
            </a:extLst>
          </p:cNvPr>
          <p:cNvSpPr>
            <a:spLocks noChangeAspect="1"/>
          </p:cNvSpPr>
          <p:nvPr/>
        </p:nvSpPr>
        <p:spPr bwMode="auto">
          <a:xfrm>
            <a:off x="2720625" y="2708921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362567A-BAEF-EC44-A3A2-CA8EE8AA1425}"/>
              </a:ext>
            </a:extLst>
          </p:cNvPr>
          <p:cNvSpPr>
            <a:spLocks noChangeAspect="1"/>
          </p:cNvSpPr>
          <p:nvPr/>
        </p:nvSpPr>
        <p:spPr bwMode="auto">
          <a:xfrm>
            <a:off x="3213407" y="2708920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760C8A0-1075-3E41-A689-F81ABA3AB694}"/>
              </a:ext>
            </a:extLst>
          </p:cNvPr>
          <p:cNvSpPr>
            <a:spLocks noChangeAspect="1"/>
          </p:cNvSpPr>
          <p:nvPr/>
        </p:nvSpPr>
        <p:spPr bwMode="auto">
          <a:xfrm>
            <a:off x="3705987" y="2708920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EF7564-B185-954D-82E0-F6C25EFB006A}"/>
              </a:ext>
            </a:extLst>
          </p:cNvPr>
          <p:cNvSpPr/>
          <p:nvPr/>
        </p:nvSpPr>
        <p:spPr>
          <a:xfrm>
            <a:off x="6668357" y="3651348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47BE7F8-0DF8-2549-8A7F-F6A6D0779468}"/>
              </a:ext>
            </a:extLst>
          </p:cNvPr>
          <p:cNvSpPr/>
          <p:nvPr/>
        </p:nvSpPr>
        <p:spPr>
          <a:xfrm>
            <a:off x="8038904" y="428409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58ABAED-FD30-A240-85A3-DD3AAEF91B8C}"/>
              </a:ext>
            </a:extLst>
          </p:cNvPr>
          <p:cNvSpPr/>
          <p:nvPr/>
        </p:nvSpPr>
        <p:spPr>
          <a:xfrm>
            <a:off x="8038904" y="5226605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80129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173990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CB9818C-26C8-3A48-A2C8-AD390250A064}"/>
              </a:ext>
            </a:extLst>
          </p:cNvPr>
          <p:cNvSpPr/>
          <p:nvPr/>
        </p:nvSpPr>
        <p:spPr bwMode="auto">
          <a:xfrm>
            <a:off x="3108020" y="11811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41" name="Group 90">
            <a:extLst>
              <a:ext uri="{FF2B5EF4-FFF2-40B4-BE49-F238E27FC236}">
                <a16:creationId xmlns:a16="http://schemas.microsoft.com/office/drawing/2014/main" id="{DEDC6139-0BD5-3F42-A30E-FF4D9EBB0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698595"/>
              </p:ext>
            </p:extLst>
          </p:nvPr>
        </p:nvGraphicFramePr>
        <p:xfrm>
          <a:off x="9269501" y="558056"/>
          <a:ext cx="2676438" cy="36118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장바구니에 담긴 상품 개수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count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사은품이 설정된 경우 해당 영역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124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사은품의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마케팅 메시지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’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628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check box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체크하지 않고  주문 시 사은품이 주문서에 포함됨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체크 후 주문 시 사은품이 주문서에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제오됨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032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72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설정된 사은품 정보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선택 시 사은품 적용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주문진행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가능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857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사은품 선택 시 노출 영역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687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수량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직접 입력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숫자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–”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통한 수량 증감 가능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697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컨펌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창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화면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ID : CT_010900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135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사은품 영역 삭제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사은품 담기 취소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348979"/>
                  </a:ext>
                </a:extLst>
              </a:tr>
            </a:tbl>
          </a:graphicData>
        </a:graphic>
      </p:graphicFrame>
      <p:sp>
        <p:nvSpPr>
          <p:cNvPr id="47" name="제목 1">
            <a:extLst>
              <a:ext uri="{FF2B5EF4-FFF2-40B4-BE49-F238E27FC236}">
                <a16:creationId xmlns:a16="http://schemas.microsoft.com/office/drawing/2014/main" id="{0CBD6798-38F5-3444-85DA-75AF0BCEF27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포함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F656F127-CF4E-954C-81F2-78564A744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3854366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7546C9-B4EF-124A-8E04-83C5F2637AFC}"/>
              </a:ext>
            </a:extLst>
          </p:cNvPr>
          <p:cNvSpPr>
            <a:spLocks/>
          </p:cNvSpPr>
          <p:nvPr/>
        </p:nvSpPr>
        <p:spPr bwMode="auto">
          <a:xfrm>
            <a:off x="1199723" y="4254854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51194B-B639-3349-9084-E027F5853218}"/>
              </a:ext>
            </a:extLst>
          </p:cNvPr>
          <p:cNvSpPr/>
          <p:nvPr/>
        </p:nvSpPr>
        <p:spPr>
          <a:xfrm>
            <a:off x="1420106" y="4234207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CEE56C1-81F4-CE4C-BA47-0E675734EF45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591887"/>
            <a:ext cx="3138845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6519D4-E412-2C47-A7A4-06B59D151A13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827981"/>
            <a:ext cx="3138845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C7584C4-FFF5-5F40-BEBE-3AD017C2FCB7}"/>
              </a:ext>
            </a:extLst>
          </p:cNvPr>
          <p:cNvSpPr/>
          <p:nvPr/>
        </p:nvSpPr>
        <p:spPr>
          <a:xfrm>
            <a:off x="622040" y="3777777"/>
            <a:ext cx="3978123" cy="158780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3784703-EA87-4D4E-8BA8-2EAD99643AE0}"/>
              </a:ext>
            </a:extLst>
          </p:cNvPr>
          <p:cNvSpPr/>
          <p:nvPr/>
        </p:nvSpPr>
        <p:spPr bwMode="auto">
          <a:xfrm>
            <a:off x="573221" y="376820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FA2F4A2-3045-2D4D-88C6-C0272267AA23}"/>
              </a:ext>
            </a:extLst>
          </p:cNvPr>
          <p:cNvSpPr/>
          <p:nvPr/>
        </p:nvSpPr>
        <p:spPr bwMode="auto">
          <a:xfrm>
            <a:off x="3026254" y="400271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04EF27D-E607-C041-8665-2C700C8BB2FB}"/>
              </a:ext>
            </a:extLst>
          </p:cNvPr>
          <p:cNvSpPr/>
          <p:nvPr/>
        </p:nvSpPr>
        <p:spPr bwMode="auto">
          <a:xfrm>
            <a:off x="1073047" y="41861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4276321-C1D0-E443-943C-241BDA4856E7}"/>
              </a:ext>
            </a:extLst>
          </p:cNvPr>
          <p:cNvSpPr/>
          <p:nvPr/>
        </p:nvSpPr>
        <p:spPr bwMode="auto">
          <a:xfrm>
            <a:off x="1048068" y="45914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6D8D8E2-301C-6749-B21E-E247298B0BBA}"/>
              </a:ext>
            </a:extLst>
          </p:cNvPr>
          <p:cNvSpPr/>
          <p:nvPr/>
        </p:nvSpPr>
        <p:spPr bwMode="auto">
          <a:xfrm>
            <a:off x="2917249" y="493747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069B9EC-C306-3C4E-9429-0DD012BF0860}"/>
              </a:ext>
            </a:extLst>
          </p:cNvPr>
          <p:cNvGrpSpPr/>
          <p:nvPr/>
        </p:nvGrpSpPr>
        <p:grpSpPr>
          <a:xfrm rot="18782592">
            <a:off x="4017922" y="4603138"/>
            <a:ext cx="143394" cy="143394"/>
            <a:chOff x="9786410" y="3901395"/>
            <a:chExt cx="461336" cy="461336"/>
          </a:xfrm>
        </p:grpSpPr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3BC68D9-F490-514C-A07E-7EC8A3667CAC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61B2DDE8-FBD2-1542-9EFD-994F9CCDBA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73ED548-261E-9E48-8B11-9A9FDA06E62C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9" y="5453386"/>
            <a:ext cx="3138112" cy="7206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63DDFE-D60C-204C-8063-8B1D90E4DABF}"/>
              </a:ext>
            </a:extLst>
          </p:cNvPr>
          <p:cNvSpPr>
            <a:spLocks noChangeAspect="1"/>
          </p:cNvSpPr>
          <p:nvPr/>
        </p:nvSpPr>
        <p:spPr bwMode="auto">
          <a:xfrm>
            <a:off x="1259091" y="5807683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348C60-370B-CA4B-B9FF-FD40AFC78289}"/>
              </a:ext>
            </a:extLst>
          </p:cNvPr>
          <p:cNvSpPr>
            <a:spLocks noChangeAspect="1"/>
          </p:cNvSpPr>
          <p:nvPr/>
        </p:nvSpPr>
        <p:spPr bwMode="auto">
          <a:xfrm>
            <a:off x="175187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D85F73B-EA9A-CF49-944B-41B9767C096F}"/>
              </a:ext>
            </a:extLst>
          </p:cNvPr>
          <p:cNvSpPr>
            <a:spLocks noChangeAspect="1"/>
          </p:cNvSpPr>
          <p:nvPr/>
        </p:nvSpPr>
        <p:spPr bwMode="auto">
          <a:xfrm>
            <a:off x="224445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A87AC3-40E3-4C47-83AA-3C2A9CC33566}"/>
              </a:ext>
            </a:extLst>
          </p:cNvPr>
          <p:cNvSpPr>
            <a:spLocks noChangeAspect="1"/>
          </p:cNvSpPr>
          <p:nvPr/>
        </p:nvSpPr>
        <p:spPr bwMode="auto">
          <a:xfrm>
            <a:off x="2809033" y="5809474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A4CFF8AF-8DC0-754B-8D08-9E5F13221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219" y="5563633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E6C5AE-5004-1446-8F37-E108337FBB16}"/>
              </a:ext>
            </a:extLst>
          </p:cNvPr>
          <p:cNvSpPr/>
          <p:nvPr/>
        </p:nvSpPr>
        <p:spPr>
          <a:xfrm>
            <a:off x="635232" y="5446902"/>
            <a:ext cx="3964931" cy="781983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F30955A-E56F-DC46-9F35-3B56FE367482}"/>
              </a:ext>
            </a:extLst>
          </p:cNvPr>
          <p:cNvSpPr/>
          <p:nvPr/>
        </p:nvSpPr>
        <p:spPr bwMode="auto">
          <a:xfrm>
            <a:off x="577956" y="54586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CC096AF-AFEB-2846-AD04-B5B77CE2210E}"/>
              </a:ext>
            </a:extLst>
          </p:cNvPr>
          <p:cNvSpPr/>
          <p:nvPr/>
        </p:nvSpPr>
        <p:spPr bwMode="auto">
          <a:xfrm>
            <a:off x="1171922" y="57212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A5405A14-D0C7-5F49-9C17-BB1FC3937C8C}"/>
              </a:ext>
            </a:extLst>
          </p:cNvPr>
          <p:cNvSpPr/>
          <p:nvPr/>
        </p:nvSpPr>
        <p:spPr bwMode="auto">
          <a:xfrm>
            <a:off x="2778336" y="575925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C358E16-876C-A640-9800-6CCB363A0990}"/>
              </a:ext>
            </a:extLst>
          </p:cNvPr>
          <p:cNvSpPr/>
          <p:nvPr/>
        </p:nvSpPr>
        <p:spPr bwMode="auto">
          <a:xfrm>
            <a:off x="4098225" y="54992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B138B90-0591-A14B-B501-25C1FB8887F2}"/>
              </a:ext>
            </a:extLst>
          </p:cNvPr>
          <p:cNvSpPr>
            <a:spLocks noChangeAspect="1"/>
          </p:cNvSpPr>
          <p:nvPr/>
        </p:nvSpPr>
        <p:spPr bwMode="auto">
          <a:xfrm>
            <a:off x="3341965" y="1583795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62" name="Group 90">
            <a:extLst>
              <a:ext uri="{FF2B5EF4-FFF2-40B4-BE49-F238E27FC236}">
                <a16:creationId xmlns:a16="http://schemas.microsoft.com/office/drawing/2014/main" id="{F9D2FE4C-0831-3E43-8F45-85D342935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371142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944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894300"/>
            <a:ext cx="3510390" cy="486991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graphicFrame>
        <p:nvGraphicFramePr>
          <p:cNvPr id="41" name="Group 90">
            <a:extLst>
              <a:ext uri="{FF2B5EF4-FFF2-40B4-BE49-F238E27FC236}">
                <a16:creationId xmlns:a16="http://schemas.microsoft.com/office/drawing/2014/main" id="{DEDC6139-0BD5-3F42-A30E-FF4D9EBB0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59217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제목 1">
            <a:extLst>
              <a:ext uri="{FF2B5EF4-FFF2-40B4-BE49-F238E27FC236}">
                <a16:creationId xmlns:a16="http://schemas.microsoft.com/office/drawing/2014/main" id="{0CBD6798-38F5-3444-85DA-75AF0BCEF27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</a:rPr>
              <a:t>주문 사은품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</a:rPr>
              <a:t>N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</a:rPr>
              <a:t>개 시</a:t>
            </a:r>
            <a:endParaRPr kumimoji="0"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F656F127-CF4E-954C-81F2-78564A744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1060480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7546C9-B4EF-124A-8E04-83C5F2637AFC}"/>
              </a:ext>
            </a:extLst>
          </p:cNvPr>
          <p:cNvSpPr>
            <a:spLocks/>
          </p:cNvSpPr>
          <p:nvPr/>
        </p:nvSpPr>
        <p:spPr bwMode="auto">
          <a:xfrm>
            <a:off x="2844528" y="1081127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51194B-B639-3349-9084-E027F5853218}"/>
              </a:ext>
            </a:extLst>
          </p:cNvPr>
          <p:cNvSpPr/>
          <p:nvPr/>
        </p:nvSpPr>
        <p:spPr>
          <a:xfrm>
            <a:off x="3064911" y="1060480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CEE56C1-81F4-CE4C-BA47-0E675734EF45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1798001"/>
            <a:ext cx="3138845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6519D4-E412-2C47-A7A4-06B59D151A13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2034095"/>
            <a:ext cx="3138845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069B9EC-C306-3C4E-9429-0DD012BF0860}"/>
              </a:ext>
            </a:extLst>
          </p:cNvPr>
          <p:cNvGrpSpPr/>
          <p:nvPr/>
        </p:nvGrpSpPr>
        <p:grpSpPr>
          <a:xfrm rot="18782592">
            <a:off x="4017922" y="1809252"/>
            <a:ext cx="143394" cy="143394"/>
            <a:chOff x="9786410" y="3901395"/>
            <a:chExt cx="461336" cy="461336"/>
          </a:xfrm>
        </p:grpSpPr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3BC68D9-F490-514C-A07E-7EC8A3667CAC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61B2DDE8-FBD2-1542-9EFD-994F9CCDBA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73ED548-261E-9E48-8B11-9A9FDA06E62C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9" y="2659500"/>
            <a:ext cx="3138112" cy="7206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63DDFE-D60C-204C-8063-8B1D90E4DABF}"/>
              </a:ext>
            </a:extLst>
          </p:cNvPr>
          <p:cNvSpPr>
            <a:spLocks noChangeAspect="1"/>
          </p:cNvSpPr>
          <p:nvPr/>
        </p:nvSpPr>
        <p:spPr bwMode="auto">
          <a:xfrm>
            <a:off x="1259091" y="3013797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348C60-370B-CA4B-B9FF-FD40AFC78289}"/>
              </a:ext>
            </a:extLst>
          </p:cNvPr>
          <p:cNvSpPr>
            <a:spLocks noChangeAspect="1"/>
          </p:cNvSpPr>
          <p:nvPr/>
        </p:nvSpPr>
        <p:spPr bwMode="auto">
          <a:xfrm>
            <a:off x="1751873" y="3013797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D85F73B-EA9A-CF49-944B-41B9767C096F}"/>
              </a:ext>
            </a:extLst>
          </p:cNvPr>
          <p:cNvSpPr>
            <a:spLocks noChangeAspect="1"/>
          </p:cNvSpPr>
          <p:nvPr/>
        </p:nvSpPr>
        <p:spPr bwMode="auto">
          <a:xfrm>
            <a:off x="2244453" y="3013797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A87AC3-40E3-4C47-83AA-3C2A9CC33566}"/>
              </a:ext>
            </a:extLst>
          </p:cNvPr>
          <p:cNvSpPr>
            <a:spLocks noChangeAspect="1"/>
          </p:cNvSpPr>
          <p:nvPr/>
        </p:nvSpPr>
        <p:spPr bwMode="auto">
          <a:xfrm>
            <a:off x="2809033" y="3015588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A4CFF8AF-8DC0-754B-8D08-9E5F13221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219" y="276974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graphicFrame>
        <p:nvGraphicFramePr>
          <p:cNvPr id="62" name="Group 90">
            <a:extLst>
              <a:ext uri="{FF2B5EF4-FFF2-40B4-BE49-F238E27FC236}">
                <a16:creationId xmlns:a16="http://schemas.microsoft.com/office/drawing/2014/main" id="{F9D2FE4C-0831-3E43-8F45-85D342935B21}"/>
              </a:ext>
            </a:extLst>
          </p:cNvPr>
          <p:cNvGraphicFramePr>
            <a:graphicFrameLocks noGrp="1"/>
          </p:cNvGraphicFramePr>
          <p:nvPr/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2" name="Group 90">
            <a:extLst>
              <a:ext uri="{FF2B5EF4-FFF2-40B4-BE49-F238E27FC236}">
                <a16:creationId xmlns:a16="http://schemas.microsoft.com/office/drawing/2014/main" id="{DA209E0B-117B-8249-92D6-DFBE58C14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896912"/>
              </p:ext>
            </p:extLst>
          </p:nvPr>
        </p:nvGraphicFramePr>
        <p:xfrm>
          <a:off x="10647688" y="314327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3" name="직사각형 152">
            <a:extLst>
              <a:ext uri="{FF2B5EF4-FFF2-40B4-BE49-F238E27FC236}">
                <a16:creationId xmlns:a16="http://schemas.microsoft.com/office/drawing/2014/main" id="{3BE9D2CB-F096-BC42-A8D9-3D12D5219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1554401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298B086-81A4-4D4D-BB2D-FE4B674B7BBC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027651"/>
            <a:ext cx="3138845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01D13A6-076A-8F4E-8EDB-936F582A9F99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263745"/>
            <a:ext cx="3138845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슈레이스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15340CD-15FE-AC4E-85AC-1DA5712D3355}"/>
              </a:ext>
            </a:extLst>
          </p:cNvPr>
          <p:cNvGrpSpPr/>
          <p:nvPr/>
        </p:nvGrpSpPr>
        <p:grpSpPr>
          <a:xfrm rot="18782592">
            <a:off x="4017922" y="4038902"/>
            <a:ext cx="143394" cy="143394"/>
            <a:chOff x="9786410" y="3901395"/>
            <a:chExt cx="461336" cy="461336"/>
          </a:xfrm>
        </p:grpSpPr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FBCDE0D8-192D-0C41-8907-6C09108AB91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FFE91CC-317A-874F-A461-A312F02890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240082-1C1B-8E4F-A0BB-E4756819D78B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9" y="4889150"/>
            <a:ext cx="3138112" cy="7206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슈레이스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6EDC219-67DB-8D4D-B367-023D95DFF19B}"/>
              </a:ext>
            </a:extLst>
          </p:cNvPr>
          <p:cNvSpPr>
            <a:spLocks noChangeAspect="1"/>
          </p:cNvSpPr>
          <p:nvPr/>
        </p:nvSpPr>
        <p:spPr bwMode="auto">
          <a:xfrm>
            <a:off x="1259091" y="5243447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A835B9C-1359-5347-A45D-73A0899FA8F9}"/>
              </a:ext>
            </a:extLst>
          </p:cNvPr>
          <p:cNvSpPr>
            <a:spLocks noChangeAspect="1"/>
          </p:cNvSpPr>
          <p:nvPr/>
        </p:nvSpPr>
        <p:spPr bwMode="auto">
          <a:xfrm>
            <a:off x="1751873" y="5243447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160BE76-082D-6847-969F-43C335D4C7FF}"/>
              </a:ext>
            </a:extLst>
          </p:cNvPr>
          <p:cNvSpPr>
            <a:spLocks noChangeAspect="1"/>
          </p:cNvSpPr>
          <p:nvPr/>
        </p:nvSpPr>
        <p:spPr bwMode="auto">
          <a:xfrm>
            <a:off x="2244453" y="5243447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914FDAE-7FA4-6848-8E3F-3CA4FD4F42C4}"/>
              </a:ext>
            </a:extLst>
          </p:cNvPr>
          <p:cNvSpPr>
            <a:spLocks noChangeAspect="1"/>
          </p:cNvSpPr>
          <p:nvPr/>
        </p:nvSpPr>
        <p:spPr bwMode="auto">
          <a:xfrm>
            <a:off x="2809033" y="5245238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124" name="직사각형 152">
            <a:extLst>
              <a:ext uri="{FF2B5EF4-FFF2-40B4-BE49-F238E27FC236}">
                <a16:creationId xmlns:a16="http://schemas.microsoft.com/office/drawing/2014/main" id="{A62131B2-D485-AB45-911F-6B191FA3A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219" y="499939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25" name="직사각형 152">
            <a:extLst>
              <a:ext uri="{FF2B5EF4-FFF2-40B4-BE49-F238E27FC236}">
                <a16:creationId xmlns:a16="http://schemas.microsoft.com/office/drawing/2014/main" id="{363066DB-A51B-A14B-86F3-B3E9816AF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3784051"/>
            <a:ext cx="2250710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5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3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173990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CB9818C-26C8-3A48-A2C8-AD390250A064}"/>
              </a:ext>
            </a:extLst>
          </p:cNvPr>
          <p:cNvSpPr/>
          <p:nvPr/>
        </p:nvSpPr>
        <p:spPr bwMode="auto">
          <a:xfrm>
            <a:off x="3108020" y="11811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F656F127-CF4E-954C-81F2-78564A744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3854366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7546C9-B4EF-124A-8E04-83C5F2637AFC}"/>
              </a:ext>
            </a:extLst>
          </p:cNvPr>
          <p:cNvSpPr>
            <a:spLocks/>
          </p:cNvSpPr>
          <p:nvPr/>
        </p:nvSpPr>
        <p:spPr bwMode="auto">
          <a:xfrm>
            <a:off x="1199723" y="4254854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51194B-B639-3349-9084-E027F5853218}"/>
              </a:ext>
            </a:extLst>
          </p:cNvPr>
          <p:cNvSpPr/>
          <p:nvPr/>
        </p:nvSpPr>
        <p:spPr>
          <a:xfrm>
            <a:off x="1420106" y="4234207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CEE56C1-81F4-CE4C-BA47-0E675734EF45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591887"/>
            <a:ext cx="3138845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6519D4-E412-2C47-A7A4-06B59D151A13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827981"/>
            <a:ext cx="3138845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069B9EC-C306-3C4E-9429-0DD012BF0860}"/>
              </a:ext>
            </a:extLst>
          </p:cNvPr>
          <p:cNvGrpSpPr/>
          <p:nvPr/>
        </p:nvGrpSpPr>
        <p:grpSpPr>
          <a:xfrm rot="18782592">
            <a:off x="4017922" y="4603138"/>
            <a:ext cx="143394" cy="143394"/>
            <a:chOff x="9786410" y="3901395"/>
            <a:chExt cx="461336" cy="461336"/>
          </a:xfrm>
        </p:grpSpPr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3BC68D9-F490-514C-A07E-7EC8A3667CAC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61B2DDE8-FBD2-1542-9EFD-994F9CCDBA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73ED548-261E-9E48-8B11-9A9FDA06E62C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9" y="5453386"/>
            <a:ext cx="3138112" cy="7206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63DDFE-D60C-204C-8063-8B1D90E4DABF}"/>
              </a:ext>
            </a:extLst>
          </p:cNvPr>
          <p:cNvSpPr>
            <a:spLocks noChangeAspect="1"/>
          </p:cNvSpPr>
          <p:nvPr/>
        </p:nvSpPr>
        <p:spPr bwMode="auto">
          <a:xfrm>
            <a:off x="1259091" y="5807683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348C60-370B-CA4B-B9FF-FD40AFC78289}"/>
              </a:ext>
            </a:extLst>
          </p:cNvPr>
          <p:cNvSpPr>
            <a:spLocks noChangeAspect="1"/>
          </p:cNvSpPr>
          <p:nvPr/>
        </p:nvSpPr>
        <p:spPr bwMode="auto">
          <a:xfrm>
            <a:off x="175187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D85F73B-EA9A-CF49-944B-41B9767C096F}"/>
              </a:ext>
            </a:extLst>
          </p:cNvPr>
          <p:cNvSpPr>
            <a:spLocks noChangeAspect="1"/>
          </p:cNvSpPr>
          <p:nvPr/>
        </p:nvSpPr>
        <p:spPr bwMode="auto">
          <a:xfrm>
            <a:off x="224445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A87AC3-40E3-4C47-83AA-3C2A9CC33566}"/>
              </a:ext>
            </a:extLst>
          </p:cNvPr>
          <p:cNvSpPr>
            <a:spLocks noChangeAspect="1"/>
          </p:cNvSpPr>
          <p:nvPr/>
        </p:nvSpPr>
        <p:spPr bwMode="auto">
          <a:xfrm>
            <a:off x="2809033" y="5809474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A4CFF8AF-8DC0-754B-8D08-9E5F13221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219" y="5563633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3F8A5405-C689-3343-A46A-7D27DAF35E7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선택 시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컨펌창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2E9CA92-B06A-E040-BE1F-DA43DDACE001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B422BB2-0D3B-C947-BE7D-8C707C1FA989}"/>
              </a:ext>
            </a:extLst>
          </p:cNvPr>
          <p:cNvSpPr/>
          <p:nvPr/>
        </p:nvSpPr>
        <p:spPr>
          <a:xfrm>
            <a:off x="5048773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2D045B-4233-874C-BE1B-45243316B9CC}"/>
              </a:ext>
            </a:extLst>
          </p:cNvPr>
          <p:cNvGrpSpPr/>
          <p:nvPr/>
        </p:nvGrpSpPr>
        <p:grpSpPr>
          <a:xfrm>
            <a:off x="1156955" y="1130963"/>
            <a:ext cx="3144876" cy="1361294"/>
            <a:chOff x="9261879" y="2742781"/>
            <a:chExt cx="3144876" cy="1361294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B9634AD-7985-DC45-9C36-B04BC4F5EE7E}"/>
                </a:ext>
              </a:extLst>
            </p:cNvPr>
            <p:cNvSpPr/>
            <p:nvPr/>
          </p:nvSpPr>
          <p:spPr>
            <a:xfrm>
              <a:off x="9261879" y="2742781"/>
              <a:ext cx="3144876" cy="136129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19B044-AB21-F343-9E74-4658AACE917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19275" y="2979394"/>
              <a:ext cx="2690946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장바구니에 상품을 담으시겠습니까</a:t>
              </a:r>
              <a:r>
                <a:rPr lang="en-US" altLang="ko-KR" sz="1000" dirty="0">
                  <a:latin typeface="Trebuchet MS" pitchFamily="34" charset="0"/>
                </a:rPr>
                <a:t>?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6FB034D-C044-FC49-80E3-971A4030AC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63248" y="3489192"/>
              <a:ext cx="580268" cy="3153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취소</a:t>
              </a:r>
              <a:endParaRPr lang="en-US" altLang="ko-KR" sz="1000" dirty="0">
                <a:latin typeface="Trebuchet MS" pitchFamily="34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88ECD8D-3F1B-4A49-8028-3BF4C5B26F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33525" y="3490393"/>
              <a:ext cx="580269" cy="3153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b="1" dirty="0">
                  <a:solidFill>
                    <a:schemeClr val="bg1"/>
                  </a:solidFill>
                  <a:latin typeface="Trebuchet MS" pitchFamily="34" charset="0"/>
                </a:rPr>
                <a:t>확인</a:t>
              </a:r>
              <a:endParaRPr lang="en-US" altLang="ko-KR" sz="1000" b="1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C3FC4E4C-6007-A94B-9D24-EFCEB925F566}"/>
                </a:ext>
              </a:extLst>
            </p:cNvPr>
            <p:cNvSpPr/>
            <p:nvPr/>
          </p:nvSpPr>
          <p:spPr bwMode="auto">
            <a:xfrm>
              <a:off x="10160168" y="3380866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1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DE718A4-97ED-B34C-BEF6-1CCECCDA4482}"/>
                </a:ext>
              </a:extLst>
            </p:cNvPr>
            <p:cNvSpPr/>
            <p:nvPr/>
          </p:nvSpPr>
          <p:spPr bwMode="auto">
            <a:xfrm>
              <a:off x="11481089" y="3390167"/>
              <a:ext cx="156386" cy="15638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800" dirty="0">
                  <a:solidFill>
                    <a:prstClr val="white"/>
                  </a:solidFill>
                  <a:latin typeface="Trebuchet MS" pitchFamily="34" charset="0"/>
                </a:rPr>
                <a:t>2</a:t>
              </a:r>
              <a:endParaRPr lang="ko-KR" altLang="en-US" sz="800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  <p:graphicFrame>
        <p:nvGraphicFramePr>
          <p:cNvPr id="84" name="Group 90">
            <a:extLst>
              <a:ext uri="{FF2B5EF4-FFF2-40B4-BE49-F238E27FC236}">
                <a16:creationId xmlns:a16="http://schemas.microsoft.com/office/drawing/2014/main" id="{D1260CBD-33F2-1349-9F2C-0476E11E1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379727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CT_010900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 포함됨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124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63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742462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742462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14378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14155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13810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E194D21C-4CA9-8140-A1EE-0DB815A7F046}"/>
              </a:ext>
            </a:extLst>
          </p:cNvPr>
          <p:cNvSpPr/>
          <p:nvPr/>
        </p:nvSpPr>
        <p:spPr bwMode="auto">
          <a:xfrm>
            <a:off x="5967047" y="143530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AF192D9-336E-4A4B-B889-C81FD7386F39}"/>
              </a:ext>
            </a:extLst>
          </p:cNvPr>
          <p:cNvSpPr/>
          <p:nvPr/>
        </p:nvSpPr>
        <p:spPr>
          <a:xfrm>
            <a:off x="1760086" y="2671634"/>
            <a:ext cx="3796581" cy="504056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5E614A1-EE2C-5749-96FC-1BE4BC7666F7}"/>
              </a:ext>
            </a:extLst>
          </p:cNvPr>
          <p:cNvSpPr/>
          <p:nvPr/>
        </p:nvSpPr>
        <p:spPr bwMode="auto">
          <a:xfrm>
            <a:off x="5444559" y="261891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D52F66C-9E7F-C64D-8A30-A8DC45E5E6C7}"/>
              </a:ext>
            </a:extLst>
          </p:cNvPr>
          <p:cNvSpPr/>
          <p:nvPr/>
        </p:nvSpPr>
        <p:spPr bwMode="auto">
          <a:xfrm>
            <a:off x="1791797" y="275569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EC71CCF0-C1D5-8B44-BF6A-8D7487D12AD1}"/>
              </a:ext>
            </a:extLst>
          </p:cNvPr>
          <p:cNvSpPr/>
          <p:nvPr/>
        </p:nvSpPr>
        <p:spPr bwMode="auto">
          <a:xfrm>
            <a:off x="4171700" y="274072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0DA48FE9-DA9D-2D48-9A96-4E52479BB081}"/>
              </a:ext>
            </a:extLst>
          </p:cNvPr>
          <p:cNvSpPr/>
          <p:nvPr/>
        </p:nvSpPr>
        <p:spPr bwMode="auto">
          <a:xfrm>
            <a:off x="6259576" y="310239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3F400CEE-B12C-9A44-BE00-70D5EA4A3C4F}"/>
              </a:ext>
            </a:extLst>
          </p:cNvPr>
          <p:cNvSpPr/>
          <p:nvPr/>
        </p:nvSpPr>
        <p:spPr bwMode="auto">
          <a:xfrm>
            <a:off x="6257429" y="369903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9AB07AE-1990-534D-8346-CC5EE28B4114}"/>
              </a:ext>
            </a:extLst>
          </p:cNvPr>
          <p:cNvSpPr/>
          <p:nvPr/>
        </p:nvSpPr>
        <p:spPr>
          <a:xfrm>
            <a:off x="6258255" y="4046637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유효하지 않은 </a:t>
            </a:r>
            <a:r>
              <a:rPr lang="ko-KR" altLang="en-US" sz="900" dirty="0" err="1">
                <a:solidFill>
                  <a:srgbClr val="FF0000"/>
                </a:solidFill>
              </a:rPr>
              <a:t>프로모</a:t>
            </a:r>
            <a:r>
              <a:rPr lang="ko-KR" altLang="en-US" sz="900" dirty="0">
                <a:solidFill>
                  <a:srgbClr val="FF0000"/>
                </a:solidFill>
              </a:rPr>
              <a:t> 코드입니다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2945C320-6945-F84F-A653-30445998C230}"/>
              </a:ext>
            </a:extLst>
          </p:cNvPr>
          <p:cNvSpPr/>
          <p:nvPr/>
        </p:nvSpPr>
        <p:spPr bwMode="auto">
          <a:xfrm>
            <a:off x="8804537" y="369880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F2C2F8BB-75A3-CE45-861F-B589F0E11B9C}"/>
              </a:ext>
            </a:extLst>
          </p:cNvPr>
          <p:cNvSpPr/>
          <p:nvPr/>
        </p:nvSpPr>
        <p:spPr bwMode="auto">
          <a:xfrm>
            <a:off x="6177915" y="408139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2CF67B67-F9DB-024F-987F-F37A3591907D}"/>
              </a:ext>
            </a:extLst>
          </p:cNvPr>
          <p:cNvSpPr/>
          <p:nvPr/>
        </p:nvSpPr>
        <p:spPr bwMode="auto">
          <a:xfrm>
            <a:off x="1344314" y="8621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4585C3-56D7-AE46-BFBA-567C971C5DD3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083785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D14CAE5-E571-3046-A1C8-7251E71B2FF4}"/>
              </a:ext>
            </a:extLst>
          </p:cNvPr>
          <p:cNvSpPr/>
          <p:nvPr/>
        </p:nvSpPr>
        <p:spPr bwMode="auto">
          <a:xfrm>
            <a:off x="6002289" y="10256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676E66-679D-0E4B-90B8-090D048110AD}"/>
              </a:ext>
            </a:extLst>
          </p:cNvPr>
          <p:cNvSpPr/>
          <p:nvPr/>
        </p:nvSpPr>
        <p:spPr>
          <a:xfrm>
            <a:off x="1760086" y="2267089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본 상품은 품절되었습니다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4CD39C3-2E19-474B-B5AE-7F8ACDB41211}"/>
              </a:ext>
            </a:extLst>
          </p:cNvPr>
          <p:cNvSpPr/>
          <p:nvPr/>
        </p:nvSpPr>
        <p:spPr bwMode="auto">
          <a:xfrm>
            <a:off x="3140320" y="21888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48" name="Group 90">
            <a:extLst>
              <a:ext uri="{FF2B5EF4-FFF2-40B4-BE49-F238E27FC236}">
                <a16:creationId xmlns:a16="http://schemas.microsoft.com/office/drawing/2014/main" id="{83AF68B1-A117-764C-A8C1-2E1C31BEB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887057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CT_011200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FCBE1FA-6AC8-1D49-BBCA-D5A613890B26}"/>
              </a:ext>
            </a:extLst>
          </p:cNvPr>
          <p:cNvSpPr/>
          <p:nvPr/>
        </p:nvSpPr>
        <p:spPr>
          <a:xfrm>
            <a:off x="241768" y="558056"/>
            <a:ext cx="8856461" cy="60277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284C07F-BCD1-944B-91D2-688F6082647B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품절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95C13DE-DF79-9F43-B9AE-10070D954D25}"/>
              </a:ext>
            </a:extLst>
          </p:cNvPr>
          <p:cNvSpPr/>
          <p:nvPr/>
        </p:nvSpPr>
        <p:spPr>
          <a:xfrm>
            <a:off x="2229666" y="558053"/>
            <a:ext cx="4987039" cy="79290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0F8C1A-F5EF-B942-9236-8639686BBCC4}"/>
              </a:ext>
            </a:extLst>
          </p:cNvPr>
          <p:cNvSpPr>
            <a:spLocks noChangeAspect="1"/>
          </p:cNvSpPr>
          <p:nvPr/>
        </p:nvSpPr>
        <p:spPr bwMode="auto">
          <a:xfrm>
            <a:off x="2571292" y="794666"/>
            <a:ext cx="4334798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kumimoji="0" lang="ko-KR" altLang="en-US" sz="1000" dirty="0">
                <a:latin typeface="Trebuchet MS" pitchFamily="34" charset="0"/>
                <a:ea typeface="돋움" pitchFamily="50" charset="-127"/>
              </a:rPr>
              <a:t>품절된 상품을 장바구니에서 삭제 후 주문해주세요</a:t>
            </a:r>
            <a:r>
              <a:rPr kumimoji="0" lang="en-US" altLang="ko-KR" sz="1000" dirty="0">
                <a:latin typeface="Trebuchet MS" pitchFamily="34" charset="0"/>
                <a:ea typeface="돋움" pitchFamily="50" charset="-127"/>
              </a:rPr>
              <a:t>.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F8B20AE4-8BDC-5045-A767-8298BE22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700" y="60428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71B7F17-B5D2-0645-8D06-772AD85426A7}"/>
              </a:ext>
            </a:extLst>
          </p:cNvPr>
          <p:cNvSpPr/>
          <p:nvPr/>
        </p:nvSpPr>
        <p:spPr bwMode="auto">
          <a:xfrm>
            <a:off x="2225370" y="61491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D2F00B8-B0D5-F84E-92AE-CB0E15D181E0}"/>
              </a:ext>
            </a:extLst>
          </p:cNvPr>
          <p:cNvSpPr/>
          <p:nvPr/>
        </p:nvSpPr>
        <p:spPr bwMode="auto">
          <a:xfrm>
            <a:off x="6801404" y="59331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47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173990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CB9818C-26C8-3A48-A2C8-AD390250A064}"/>
              </a:ext>
            </a:extLst>
          </p:cNvPr>
          <p:cNvSpPr/>
          <p:nvPr/>
        </p:nvSpPr>
        <p:spPr bwMode="auto">
          <a:xfrm>
            <a:off x="3108020" y="118119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0" name="직사각형 152">
            <a:extLst>
              <a:ext uri="{FF2B5EF4-FFF2-40B4-BE49-F238E27FC236}">
                <a16:creationId xmlns:a16="http://schemas.microsoft.com/office/drawing/2014/main" id="{F656F127-CF4E-954C-81F2-78564A744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55" y="3854366"/>
            <a:ext cx="2250710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사은품 선택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20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만원 이상 구매 시 사은품 증정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7546C9-B4EF-124A-8E04-83C5F2637AFC}"/>
              </a:ext>
            </a:extLst>
          </p:cNvPr>
          <p:cNvSpPr>
            <a:spLocks/>
          </p:cNvSpPr>
          <p:nvPr/>
        </p:nvSpPr>
        <p:spPr bwMode="auto">
          <a:xfrm>
            <a:off x="1199723" y="4254854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51194B-B639-3349-9084-E027F5853218}"/>
              </a:ext>
            </a:extLst>
          </p:cNvPr>
          <p:cNvSpPr/>
          <p:nvPr/>
        </p:nvSpPr>
        <p:spPr>
          <a:xfrm>
            <a:off x="1420106" y="4234207"/>
            <a:ext cx="1343651" cy="23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사은품 없이 주문하기</a:t>
            </a:r>
            <a:endParaRPr lang="en-US" altLang="ko-KR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CEE56C1-81F4-CE4C-BA47-0E675734EF45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591887"/>
            <a:ext cx="3138845" cy="24053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6519D4-E412-2C47-A7A4-06B59D151A13}"/>
              </a:ext>
            </a:extLst>
          </p:cNvPr>
          <p:cNvSpPr>
            <a:spLocks noChangeAspect="1"/>
          </p:cNvSpPr>
          <p:nvPr/>
        </p:nvSpPr>
        <p:spPr bwMode="auto">
          <a:xfrm>
            <a:off x="1156955" y="4827981"/>
            <a:ext cx="3138845" cy="4335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선택해주세요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069B9EC-C306-3C4E-9429-0DD012BF0860}"/>
              </a:ext>
            </a:extLst>
          </p:cNvPr>
          <p:cNvGrpSpPr/>
          <p:nvPr/>
        </p:nvGrpSpPr>
        <p:grpSpPr>
          <a:xfrm rot="18782592">
            <a:off x="4017922" y="4603138"/>
            <a:ext cx="143394" cy="143394"/>
            <a:chOff x="9786410" y="3901395"/>
            <a:chExt cx="461336" cy="461336"/>
          </a:xfrm>
        </p:grpSpPr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23BC68D9-F490-514C-A07E-7EC8A3667CAC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61B2DDE8-FBD2-1542-9EFD-994F9CCDBA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73ED548-261E-9E48-8B11-9A9FDA06E62C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9" y="5453386"/>
            <a:ext cx="3138112" cy="7206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사은품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]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양말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–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/ F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63DDFE-D60C-204C-8063-8B1D90E4DABF}"/>
              </a:ext>
            </a:extLst>
          </p:cNvPr>
          <p:cNvSpPr>
            <a:spLocks noChangeAspect="1"/>
          </p:cNvSpPr>
          <p:nvPr/>
        </p:nvSpPr>
        <p:spPr bwMode="auto">
          <a:xfrm>
            <a:off x="1259091" y="5807683"/>
            <a:ext cx="492580" cy="25545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348C60-370B-CA4B-B9FF-FD40AFC78289}"/>
              </a:ext>
            </a:extLst>
          </p:cNvPr>
          <p:cNvSpPr>
            <a:spLocks noChangeAspect="1"/>
          </p:cNvSpPr>
          <p:nvPr/>
        </p:nvSpPr>
        <p:spPr bwMode="auto">
          <a:xfrm>
            <a:off x="175187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D85F73B-EA9A-CF49-944B-41B9767C096F}"/>
              </a:ext>
            </a:extLst>
          </p:cNvPr>
          <p:cNvSpPr>
            <a:spLocks noChangeAspect="1"/>
          </p:cNvSpPr>
          <p:nvPr/>
        </p:nvSpPr>
        <p:spPr bwMode="auto">
          <a:xfrm>
            <a:off x="2244453" y="5807683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A87AC3-40E3-4C47-83AA-3C2A9CC33566}"/>
              </a:ext>
            </a:extLst>
          </p:cNvPr>
          <p:cNvSpPr>
            <a:spLocks noChangeAspect="1"/>
          </p:cNvSpPr>
          <p:nvPr/>
        </p:nvSpPr>
        <p:spPr bwMode="auto">
          <a:xfrm>
            <a:off x="2809033" y="5809474"/>
            <a:ext cx="492580" cy="2542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b="1" dirty="0">
                <a:latin typeface="Trebuchet MS" pitchFamily="34" charset="0"/>
              </a:rPr>
              <a:t>담기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A4CFF8AF-8DC0-754B-8D08-9E5F13221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219" y="5563633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2E9CA92-B06A-E040-BE1F-DA43DDACE001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B422BB2-0D3B-C947-BE7D-8C707C1FA989}"/>
              </a:ext>
            </a:extLst>
          </p:cNvPr>
          <p:cNvSpPr/>
          <p:nvPr/>
        </p:nvSpPr>
        <p:spPr>
          <a:xfrm>
            <a:off x="5048773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ED1841CA-A232-B343-8833-2D42C6EE311F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 사은품 재고 부족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B9A3C04-B280-5340-83AD-393B2A9185AD}"/>
              </a:ext>
            </a:extLst>
          </p:cNvPr>
          <p:cNvGrpSpPr/>
          <p:nvPr/>
        </p:nvGrpSpPr>
        <p:grpSpPr>
          <a:xfrm>
            <a:off x="1147670" y="1100365"/>
            <a:ext cx="3150350" cy="751596"/>
            <a:chOff x="9451749" y="4314625"/>
            <a:chExt cx="3150350" cy="75159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786DE2C-DF79-9343-8DF7-EDE7409ECC62}"/>
                </a:ext>
              </a:extLst>
            </p:cNvPr>
            <p:cNvSpPr/>
            <p:nvPr/>
          </p:nvSpPr>
          <p:spPr>
            <a:xfrm>
              <a:off x="9451749" y="4314625"/>
              <a:ext cx="3150350" cy="751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9B87546-C993-9843-AE76-ABA37B234F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55750" y="4585082"/>
              <a:ext cx="1945900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ko-KR" altLang="en-US" sz="1000" dirty="0">
                  <a:latin typeface="Trebuchet MS" pitchFamily="34" charset="0"/>
                </a:rPr>
                <a:t>사은품의 수량이 부족합니다</a:t>
              </a:r>
              <a:r>
                <a:rPr lang="en-US" altLang="ko-KR" sz="1000" dirty="0">
                  <a:latin typeface="Trebuchet MS" pitchFamily="34" charset="0"/>
                </a:rPr>
                <a:t>.</a:t>
              </a:r>
            </a:p>
          </p:txBody>
        </p:sp>
      </p:grpSp>
      <p:graphicFrame>
        <p:nvGraphicFramePr>
          <p:cNvPr id="65" name="Group 90">
            <a:extLst>
              <a:ext uri="{FF2B5EF4-FFF2-40B4-BE49-F238E27FC236}">
                <a16:creationId xmlns:a16="http://schemas.microsoft.com/office/drawing/2014/main" id="{0D09824A-FCAF-6643-8D43-10C90FA76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6362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CT_011000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67" name="타원 66">
            <a:extLst>
              <a:ext uri="{FF2B5EF4-FFF2-40B4-BE49-F238E27FC236}">
                <a16:creationId xmlns:a16="http://schemas.microsoft.com/office/drawing/2014/main" id="{26FAC8CB-02DD-8F4C-8CF5-8E12370E7450}"/>
              </a:ext>
            </a:extLst>
          </p:cNvPr>
          <p:cNvSpPr/>
          <p:nvPr/>
        </p:nvSpPr>
        <p:spPr bwMode="auto">
          <a:xfrm>
            <a:off x="1148001" y="11124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8" name="직사각형 152">
            <a:extLst>
              <a:ext uri="{FF2B5EF4-FFF2-40B4-BE49-F238E27FC236}">
                <a16:creationId xmlns:a16="http://schemas.microsoft.com/office/drawing/2014/main" id="{83480DED-B226-1840-AC62-9F8606D53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7825" y="114072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C27D824-2580-3345-B9D1-2CBE8C74DEA5}"/>
              </a:ext>
            </a:extLst>
          </p:cNvPr>
          <p:cNvSpPr/>
          <p:nvPr/>
        </p:nvSpPr>
        <p:spPr bwMode="auto">
          <a:xfrm>
            <a:off x="3733529" y="10944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22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C2DD8E-E3F6-8448-8646-ED9D98486CD0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4240954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A7CB1D3E-817C-2C4A-9EF0-E0D7455E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424095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962481C9-C6DB-DA47-8994-7D44EFB33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57380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8" name="하트 2">
            <a:extLst>
              <a:ext uri="{FF2B5EF4-FFF2-40B4-BE49-F238E27FC236}">
                <a16:creationId xmlns:a16="http://schemas.microsoft.com/office/drawing/2014/main" id="{E6EF3B59-12BD-B14C-A0E9-6017FC021A63}"/>
              </a:ext>
            </a:extLst>
          </p:cNvPr>
          <p:cNvSpPr/>
          <p:nvPr/>
        </p:nvSpPr>
        <p:spPr>
          <a:xfrm>
            <a:off x="1165352" y="578705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9CF08ADF-64C2-7443-B950-F910744E4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573213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E4F7A65A-711F-FE43-9AFB-0737B4506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512991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58637FD9-9779-A448-8C2B-74B12D013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4240954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A5D69816-A461-954D-B196-22EC2899398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옵션변경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A02820B-85FC-1941-969E-C900C8160CA6}"/>
              </a:ext>
            </a:extLst>
          </p:cNvPr>
          <p:cNvGrpSpPr/>
          <p:nvPr/>
        </p:nvGrpSpPr>
        <p:grpSpPr>
          <a:xfrm>
            <a:off x="2536933" y="5736647"/>
            <a:ext cx="214801" cy="197506"/>
            <a:chOff x="9246350" y="6101597"/>
            <a:chExt cx="470644" cy="432748"/>
          </a:xfrm>
        </p:grpSpPr>
        <p:sp>
          <p:nvSpPr>
            <p:cNvPr id="56" name="사다리꼴 53">
              <a:extLst>
                <a:ext uri="{FF2B5EF4-FFF2-40B4-BE49-F238E27FC236}">
                  <a16:creationId xmlns:a16="http://schemas.microsoft.com/office/drawing/2014/main" id="{9E7C64CD-EF84-9142-971E-17F9AF5062CB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8901C59-8980-1E48-9CBE-800851132CA5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A70448F-F569-6741-8813-A80F377B64E8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56">
              <a:extLst>
                <a:ext uri="{FF2B5EF4-FFF2-40B4-BE49-F238E27FC236}">
                  <a16:creationId xmlns:a16="http://schemas.microsoft.com/office/drawing/2014/main" id="{B731C25C-F2CB-E349-9C07-842BEB3DC5AE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81179A-A276-C146-BD30-9230EDD1E006}"/>
              </a:ext>
            </a:extLst>
          </p:cNvPr>
          <p:cNvSpPr>
            <a:spLocks noChangeAspect="1"/>
          </p:cNvSpPr>
          <p:nvPr/>
        </p:nvSpPr>
        <p:spPr bwMode="auto">
          <a:xfrm>
            <a:off x="1598608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나중에 구매하기</a:t>
            </a:r>
            <a:r>
              <a:rPr lang="en-US" altLang="ko-KR" sz="1200" b="1" dirty="0">
                <a:latin typeface="Trebuchet MS" pitchFamily="34" charset="0"/>
              </a:rPr>
              <a:t>(1)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D43D41-99CB-6B4A-95FA-B51D49C4C038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2CEE94-05E5-134D-AF53-DF906D24616B}"/>
              </a:ext>
            </a:extLst>
          </p:cNvPr>
          <p:cNvSpPr/>
          <p:nvPr/>
        </p:nvSpPr>
        <p:spPr>
          <a:xfrm>
            <a:off x="5069017" y="1110904"/>
            <a:ext cx="3502260" cy="51084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5A83C1-532B-F94B-81E8-028F94EF5A13}"/>
              </a:ext>
            </a:extLst>
          </p:cNvPr>
          <p:cNvGrpSpPr/>
          <p:nvPr/>
        </p:nvGrpSpPr>
        <p:grpSpPr>
          <a:xfrm>
            <a:off x="973728" y="1090067"/>
            <a:ext cx="3499779" cy="4304915"/>
            <a:chOff x="9263939" y="1567127"/>
            <a:chExt cx="3499779" cy="4304915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68976A0-D49B-074F-A2F2-A0A9C0CEC857}"/>
                </a:ext>
              </a:extLst>
            </p:cNvPr>
            <p:cNvSpPr/>
            <p:nvPr/>
          </p:nvSpPr>
          <p:spPr>
            <a:xfrm>
              <a:off x="9263939" y="1567127"/>
              <a:ext cx="3499779" cy="4304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620222F-923E-604A-B427-8B08D2EADF2F}"/>
                </a:ext>
              </a:extLst>
            </p:cNvPr>
            <p:cNvSpPr/>
            <p:nvPr/>
          </p:nvSpPr>
          <p:spPr>
            <a:xfrm>
              <a:off x="9399900" y="1745187"/>
              <a:ext cx="1634412" cy="18188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IMG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" name="하트 2">
              <a:extLst>
                <a:ext uri="{FF2B5EF4-FFF2-40B4-BE49-F238E27FC236}">
                  <a16:creationId xmlns:a16="http://schemas.microsoft.com/office/drawing/2014/main" id="{4166D2D8-F321-0F4B-A7E9-3B57E37831F4}"/>
                </a:ext>
              </a:extLst>
            </p:cNvPr>
            <p:cNvSpPr/>
            <p:nvPr/>
          </p:nvSpPr>
          <p:spPr>
            <a:xfrm>
              <a:off x="9477272" y="1819566"/>
              <a:ext cx="136664" cy="135013"/>
            </a:xfrm>
            <a:prstGeom prst="hear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AB8FF79-2B37-BA46-971E-0F82372DE5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97399" y="3654025"/>
              <a:ext cx="2690946" cy="357129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eaLnBrk="0" latinLnBrk="0" hangingPunct="0"/>
              <a:r>
                <a:rPr lang="ko-KR" altLang="en-US" sz="1000" dirty="0" err="1">
                  <a:latin typeface="Trebuchet MS" pitchFamily="34" charset="0"/>
                </a:rPr>
                <a:t>척테일러</a:t>
              </a:r>
              <a:r>
                <a:rPr lang="ko-KR" altLang="en-US" sz="1000" dirty="0">
                  <a:latin typeface="Trebuchet MS" pitchFamily="34" charset="0"/>
                </a:rPr>
                <a:t> 올스타 클래식 </a:t>
              </a:r>
              <a:r>
                <a:rPr lang="ko-KR" altLang="en-US" sz="1000" dirty="0" err="1">
                  <a:latin typeface="Trebuchet MS" pitchFamily="34" charset="0"/>
                </a:rPr>
                <a:t>레더</a:t>
              </a:r>
              <a:endParaRPr lang="en-US" altLang="ko-KR" sz="1000" dirty="0">
                <a:latin typeface="Trebuchet MS" pitchFamily="34" charset="0"/>
              </a:endParaRPr>
            </a:p>
            <a:p>
              <a:pPr eaLnBrk="0" latinLnBrk="0" hangingPunct="0"/>
              <a:r>
                <a:rPr lang="en-US" altLang="ko-KR" sz="1000" b="1" strike="sngStrike" dirty="0">
                  <a:latin typeface="Trebuchet MS" pitchFamily="34" charset="0"/>
                </a:rPr>
                <a:t>69,000</a:t>
              </a:r>
              <a:r>
                <a:rPr lang="ko-KR" altLang="en-US" sz="1000" b="1" strike="sngStrike" dirty="0">
                  <a:latin typeface="Trebuchet MS" pitchFamily="34" charset="0"/>
                </a:rPr>
                <a:t>원</a:t>
              </a:r>
              <a:r>
                <a:rPr lang="ko-KR" altLang="en-US" sz="1000" b="1" dirty="0">
                  <a:latin typeface="Trebuchet MS" pitchFamily="34" charset="0"/>
                </a:rPr>
                <a:t> </a:t>
              </a:r>
              <a:r>
                <a:rPr lang="en-US" altLang="ko-KR" sz="1000" b="1" dirty="0">
                  <a:latin typeface="Trebuchet MS" pitchFamily="34" charset="0"/>
                </a:rPr>
                <a:t>55,200</a:t>
              </a:r>
              <a:r>
                <a:rPr lang="ko-KR" altLang="en-US" sz="1000" b="1" dirty="0">
                  <a:latin typeface="Trebuchet MS" pitchFamily="34" charset="0"/>
                </a:rPr>
                <a:t>원</a:t>
              </a:r>
              <a:r>
                <a:rPr lang="ko-KR" altLang="en-US" sz="1000" dirty="0">
                  <a:latin typeface="Trebuchet MS" pitchFamily="34" charset="0"/>
                </a:rPr>
                <a:t> </a:t>
              </a:r>
              <a:r>
                <a:rPr lang="en-US" altLang="ko-KR" sz="1000" dirty="0">
                  <a:latin typeface="Trebuchet MS" pitchFamily="34" charset="0"/>
                </a:rPr>
                <a:t>(20%)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EC31086-B483-A441-AFB1-EDE4E852DD28}"/>
                </a:ext>
              </a:extLst>
            </p:cNvPr>
            <p:cNvSpPr/>
            <p:nvPr/>
          </p:nvSpPr>
          <p:spPr>
            <a:xfrm>
              <a:off x="11226569" y="1745187"/>
              <a:ext cx="1537149" cy="18188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IMG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8DA4FD2-1126-3148-BBDB-47CE8A441C31}"/>
                </a:ext>
              </a:extLst>
            </p:cNvPr>
            <p:cNvSpPr/>
            <p:nvPr/>
          </p:nvSpPr>
          <p:spPr>
            <a:xfrm>
              <a:off x="12351695" y="1763963"/>
              <a:ext cx="33013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ko-KR" sz="1000" b="1" dirty="0">
                  <a:solidFill>
                    <a:srgbClr val="000000"/>
                  </a:solidFill>
                  <a:latin typeface="+mn-ea"/>
                  <a:ea typeface="+mn-ea"/>
                </a:rPr>
                <a:t>X</a:t>
              </a:r>
              <a:endParaRPr lang="en-US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5FCCA1-CBDF-D049-B5F1-E3154283634C}"/>
                </a:ext>
              </a:extLst>
            </p:cNvPr>
            <p:cNvSpPr/>
            <p:nvPr/>
          </p:nvSpPr>
          <p:spPr>
            <a:xfrm>
              <a:off x="9358862" y="4107978"/>
              <a:ext cx="299283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  <a:ea typeface="+mn-ea"/>
                </a:rPr>
                <a:t>사이즈</a:t>
              </a:r>
              <a:endParaRPr lang="en-US" altLang="ko-KR" sz="1000" b="1" dirty="0">
                <a:latin typeface="+mn-ea"/>
                <a:ea typeface="+mn-ea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088BD41-3285-FE41-A5A2-9E917E8F5974}"/>
                </a:ext>
              </a:extLst>
            </p:cNvPr>
            <p:cNvSpPr/>
            <p:nvPr/>
          </p:nvSpPr>
          <p:spPr>
            <a:xfrm>
              <a:off x="9436607" y="4382189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220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F2B2AFE-CD35-9745-9B8E-628AAB8CC6DC}"/>
                </a:ext>
              </a:extLst>
            </p:cNvPr>
            <p:cNvSpPr/>
            <p:nvPr/>
          </p:nvSpPr>
          <p:spPr>
            <a:xfrm>
              <a:off x="10089734" y="4382189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230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EAA0C0D-E584-454D-9225-2FDEA39CEEB7}"/>
                </a:ext>
              </a:extLst>
            </p:cNvPr>
            <p:cNvSpPr/>
            <p:nvPr/>
          </p:nvSpPr>
          <p:spPr>
            <a:xfrm>
              <a:off x="10742861" y="4382189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240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239D412-4EB1-4E42-B6BC-ECE547E30D15}"/>
                </a:ext>
              </a:extLst>
            </p:cNvPr>
            <p:cNvSpPr/>
            <p:nvPr/>
          </p:nvSpPr>
          <p:spPr>
            <a:xfrm>
              <a:off x="11395988" y="4382189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250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FA7531C-406D-F24F-BCBC-06A36E834F3F}"/>
                </a:ext>
              </a:extLst>
            </p:cNvPr>
            <p:cNvSpPr/>
            <p:nvPr/>
          </p:nvSpPr>
          <p:spPr>
            <a:xfrm>
              <a:off x="9380469" y="4889263"/>
              <a:ext cx="51755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  <a:ea typeface="+mn-ea"/>
                </a:rPr>
                <a:t>수량</a:t>
              </a:r>
              <a:endParaRPr lang="en-US" altLang="ko-KR" sz="1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06AE868-9FB9-664D-B38A-460BAA3DCDD9}"/>
                </a:ext>
              </a:extLst>
            </p:cNvPr>
            <p:cNvSpPr/>
            <p:nvPr/>
          </p:nvSpPr>
          <p:spPr>
            <a:xfrm>
              <a:off x="9436607" y="5326413"/>
              <a:ext cx="3175625" cy="3479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옵션변경하기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B5A7F75-74A6-B340-9650-6952AEEDBA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4461" y="4883739"/>
              <a:ext cx="492580" cy="255451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1000" i="1" dirty="0">
                  <a:latin typeface="Trebuchet MS" pitchFamily="34" charset="0"/>
                </a:rPr>
                <a:t>1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5F1B44F-1AA2-F041-A6BC-CF01594274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37243" y="4883739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-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16AD1C0-F9C3-5A4F-A487-99DC8F1279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29823" y="4883739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+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55EFE89-F866-554F-9C46-1A7AB688A156}"/>
                </a:ext>
              </a:extLst>
            </p:cNvPr>
            <p:cNvSpPr/>
            <p:nvPr/>
          </p:nvSpPr>
          <p:spPr>
            <a:xfrm>
              <a:off x="12049115" y="4381296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260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05" name="Group 90">
            <a:extLst>
              <a:ext uri="{FF2B5EF4-FFF2-40B4-BE49-F238E27FC236}">
                <a16:creationId xmlns:a16="http://schemas.microsoft.com/office/drawing/2014/main" id="{91DF25A6-633A-7A46-9AAA-CC93A07D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86214"/>
              </p:ext>
            </p:extLst>
          </p:nvPr>
        </p:nvGraphicFramePr>
        <p:xfrm>
          <a:off x="9269501" y="558056"/>
          <a:ext cx="2676438" cy="49377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CT_010200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로그인 상태에서만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상태에서 클릭 시 위시리스트에 저장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 추가되었습니다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  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상태에서 클릭 시 위시리스트에서 삭제 및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메시지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상품이 위시리스트에서 삭제되었습니다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Default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대표 이미지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04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상품명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노출 영역의 가로 사이즈를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상풍명이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길어져 벗어날 경우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줄바꿈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3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상품가격 노출 기준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정상가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(Sale Price)+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할인율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(%)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121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해당 상품 상세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(PDP)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918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사이즈 선택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-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현재 상품이 보유한 사이즈 옵션 모두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품절 사이즈 포함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품절 사이는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Gray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처리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43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수량 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-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직접 입력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숫자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및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‘+,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–”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를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통한 수량 증감 가능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구매가능수량 초과 시 하단에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Placeholder Message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수치표기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최대 구매가능수량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50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옵션변경되며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레이어 팝업 닫힌 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부모창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유지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옵션변경값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옵션변경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완료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얼럿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메시지 노출 내용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: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옵션이 변경되었습니다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450721"/>
                  </a:ext>
                </a:extLst>
              </a:tr>
            </a:tbl>
          </a:graphicData>
        </a:graphic>
      </p:graphicFrame>
      <p:sp>
        <p:nvSpPr>
          <p:cNvPr id="106" name="하트 2">
            <a:extLst>
              <a:ext uri="{FF2B5EF4-FFF2-40B4-BE49-F238E27FC236}">
                <a16:creationId xmlns:a16="http://schemas.microsoft.com/office/drawing/2014/main" id="{36F36001-ECB6-AC47-80AA-5CDB99B2CD10}"/>
              </a:ext>
            </a:extLst>
          </p:cNvPr>
          <p:cNvSpPr/>
          <p:nvPr/>
        </p:nvSpPr>
        <p:spPr>
          <a:xfrm>
            <a:off x="9581509" y="1673807"/>
            <a:ext cx="136664" cy="135013"/>
          </a:xfrm>
          <a:prstGeom prst="hear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하트 2">
            <a:extLst>
              <a:ext uri="{FF2B5EF4-FFF2-40B4-BE49-F238E27FC236}">
                <a16:creationId xmlns:a16="http://schemas.microsoft.com/office/drawing/2014/main" id="{4D013382-BF9F-6847-9F65-C00B6A881674}"/>
              </a:ext>
            </a:extLst>
          </p:cNvPr>
          <p:cNvSpPr/>
          <p:nvPr/>
        </p:nvSpPr>
        <p:spPr>
          <a:xfrm>
            <a:off x="9581509" y="998732"/>
            <a:ext cx="136664" cy="135013"/>
          </a:xfrm>
          <a:prstGeom prst="hear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3D86D36-68FA-A04C-831B-83BD95F92356}"/>
              </a:ext>
            </a:extLst>
          </p:cNvPr>
          <p:cNvSpPr/>
          <p:nvPr/>
        </p:nvSpPr>
        <p:spPr bwMode="auto">
          <a:xfrm>
            <a:off x="1334315" y="130021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84E67E5-216D-D54C-8EFF-818121B87B69}"/>
              </a:ext>
            </a:extLst>
          </p:cNvPr>
          <p:cNvSpPr/>
          <p:nvPr/>
        </p:nvSpPr>
        <p:spPr bwMode="auto">
          <a:xfrm>
            <a:off x="1689246" y="19954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B709E2E-B9DA-364E-A8BB-65B2F15AF439}"/>
              </a:ext>
            </a:extLst>
          </p:cNvPr>
          <p:cNvSpPr/>
          <p:nvPr/>
        </p:nvSpPr>
        <p:spPr bwMode="auto">
          <a:xfrm>
            <a:off x="2759596" y="315867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2ACBCD3-A8F4-BC46-A044-D0AF3D6CD438}"/>
              </a:ext>
            </a:extLst>
          </p:cNvPr>
          <p:cNvSpPr/>
          <p:nvPr/>
        </p:nvSpPr>
        <p:spPr bwMode="auto">
          <a:xfrm>
            <a:off x="2593510" y="33905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559B526-9942-F24E-B830-295142142589}"/>
              </a:ext>
            </a:extLst>
          </p:cNvPr>
          <p:cNvSpPr/>
          <p:nvPr/>
        </p:nvSpPr>
        <p:spPr bwMode="auto">
          <a:xfrm>
            <a:off x="3352984" y="320124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9A2BF29-608B-DE40-8F5E-FF1D6BE61E60}"/>
              </a:ext>
            </a:extLst>
          </p:cNvPr>
          <p:cNvSpPr/>
          <p:nvPr/>
        </p:nvSpPr>
        <p:spPr bwMode="auto">
          <a:xfrm>
            <a:off x="933493" y="376012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0CB8C83-39E4-C34A-B86F-9786201BA863}"/>
              </a:ext>
            </a:extLst>
          </p:cNvPr>
          <p:cNvSpPr/>
          <p:nvPr/>
        </p:nvSpPr>
        <p:spPr bwMode="auto">
          <a:xfrm>
            <a:off x="1455649" y="433064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A69C42D8-2523-FE45-82F1-D1D3D7410BFD}"/>
              </a:ext>
            </a:extLst>
          </p:cNvPr>
          <p:cNvSpPr/>
          <p:nvPr/>
        </p:nvSpPr>
        <p:spPr bwMode="auto">
          <a:xfrm>
            <a:off x="1159502" y="487031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E943770-F065-E841-985C-CB7B585E6AF5}"/>
              </a:ext>
            </a:extLst>
          </p:cNvPr>
          <p:cNvSpPr/>
          <p:nvPr/>
        </p:nvSpPr>
        <p:spPr>
          <a:xfrm>
            <a:off x="2901488" y="3333166"/>
            <a:ext cx="9255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800" u="sng" dirty="0">
                <a:solidFill>
                  <a:srgbClr val="000000"/>
                </a:solidFill>
                <a:latin typeface="+mn-ea"/>
                <a:ea typeface="+mn-ea"/>
              </a:rPr>
              <a:t>자세히 보기</a:t>
            </a:r>
            <a:endParaRPr lang="en-US" altLang="ko-KR" sz="800" u="sng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0408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/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8102D-4CB0-7F40-A3FA-A01EB79A3F23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F575-AEA9-5B4A-AFED-05413986F4F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688187"/>
            <a:ext cx="3510390" cy="253112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5388-91C0-0648-B18D-CCAEB2539766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21483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83B8A-0C4F-7B4A-B6DC-A24D981F77C3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장바구니</a:t>
            </a:r>
            <a:r>
              <a:rPr lang="en-US" altLang="ko-KR" sz="1200" b="1" dirty="0">
                <a:latin typeface="Trebuchet MS" pitchFamily="34" charset="0"/>
              </a:rPr>
              <a:t> (1)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A6622EF-F346-D045-B9B9-EA3CF35FFE1C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59" name="직선 연결선 9">
              <a:extLst>
                <a:ext uri="{FF2B5EF4-FFF2-40B4-BE49-F238E27FC236}">
                  <a16:creationId xmlns:a16="http://schemas.microsoft.com/office/drawing/2014/main" id="{94875BB4-6E3C-7947-BAAA-CE9BBE948FCA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6">
              <a:extLst>
                <a:ext uri="{FF2B5EF4-FFF2-40B4-BE49-F238E27FC236}">
                  <a16:creationId xmlns:a16="http://schemas.microsoft.com/office/drawing/2014/main" id="{10715A9D-C4EF-1E48-A67B-0EA4D41C555E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211B8B-83C7-454A-B667-817D1E4ECD53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1853825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24" name="직사각형 152">
            <a:extLst>
              <a:ext uri="{FF2B5EF4-FFF2-40B4-BE49-F238E27FC236}">
                <a16:creationId xmlns:a16="http://schemas.microsoft.com/office/drawing/2014/main" id="{D98ADCEE-CD14-F048-A920-54BF8C033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1853826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25" name="직사각형 152">
            <a:extLst>
              <a:ext uri="{FF2B5EF4-FFF2-40B4-BE49-F238E27FC236}">
                <a16:creationId xmlns:a16="http://schemas.microsoft.com/office/drawing/2014/main" id="{28AA59A0-3895-874D-B65E-FF324F802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335094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26" name="하트 2">
            <a:extLst>
              <a:ext uri="{FF2B5EF4-FFF2-40B4-BE49-F238E27FC236}">
                <a16:creationId xmlns:a16="http://schemas.microsoft.com/office/drawing/2014/main" id="{B99AFAE1-E809-4E42-98C1-123E9A99CFEB}"/>
              </a:ext>
            </a:extLst>
          </p:cNvPr>
          <p:cNvSpPr/>
          <p:nvPr/>
        </p:nvSpPr>
        <p:spPr>
          <a:xfrm>
            <a:off x="1165352" y="339993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52">
            <a:extLst>
              <a:ext uri="{FF2B5EF4-FFF2-40B4-BE49-F238E27FC236}">
                <a16:creationId xmlns:a16="http://schemas.microsoft.com/office/drawing/2014/main" id="{B624FCBF-6882-3147-936C-8DC826AF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916" y="2552139"/>
            <a:ext cx="852891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옵션 변경</a:t>
            </a:r>
            <a:endParaRPr lang="en-US" altLang="ko-KR" sz="900" dirty="0">
              <a:latin typeface="Trebuchet MS" pitchFamily="34" charset="0"/>
            </a:endParaRPr>
          </a:p>
        </p:txBody>
      </p:sp>
      <p:pic>
        <p:nvPicPr>
          <p:cNvPr id="29" name="그래픽 28" descr="스톱워치">
            <a:extLst>
              <a:ext uri="{FF2B5EF4-FFF2-40B4-BE49-F238E27FC236}">
                <a16:creationId xmlns:a16="http://schemas.microsoft.com/office/drawing/2014/main" id="{4B885DB9-535B-B044-B0AA-FE4F3BDD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162" y="3337217"/>
            <a:ext cx="226798" cy="226798"/>
          </a:xfrm>
          <a:prstGeom prst="rect">
            <a:avLst/>
          </a:prstGeom>
        </p:spPr>
      </p:pic>
      <p:sp>
        <p:nvSpPr>
          <p:cNvPr id="31" name="직사각형 152">
            <a:extLst>
              <a:ext uri="{FF2B5EF4-FFF2-40B4-BE49-F238E27FC236}">
                <a16:creationId xmlns:a16="http://schemas.microsoft.com/office/drawing/2014/main" id="{C1FAFFA1-17ED-F64D-8E3A-4A0652B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3345001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32" name="직사각형 152">
            <a:extLst>
              <a:ext uri="{FF2B5EF4-FFF2-40B4-BE49-F238E27FC236}">
                <a16:creationId xmlns:a16="http://schemas.microsoft.com/office/drawing/2014/main" id="{D241CDB2-4C33-F444-A6F7-D519BCBF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2742781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3" name="직사각형 152">
            <a:extLst>
              <a:ext uri="{FF2B5EF4-FFF2-40B4-BE49-F238E27FC236}">
                <a16:creationId xmlns:a16="http://schemas.microsoft.com/office/drawing/2014/main" id="{5F625411-A5A1-4A43-ACCB-34C0928B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185382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18FE46-50FD-CC46-AC1A-FD46BF0AE6CB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35" name="직사각형 152">
            <a:extLst>
              <a:ext uri="{FF2B5EF4-FFF2-40B4-BE49-F238E27FC236}">
                <a16:creationId xmlns:a16="http://schemas.microsoft.com/office/drawing/2014/main" id="{9A3C438B-5F5F-5F4D-B511-6283A03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105" y="1570372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0D1AB1-7D13-6744-BEEC-6DF222E84EB0}"/>
              </a:ext>
            </a:extLst>
          </p:cNvPr>
          <p:cNvSpPr>
            <a:spLocks noChangeAspect="1"/>
          </p:cNvSpPr>
          <p:nvPr/>
        </p:nvSpPr>
        <p:spPr bwMode="auto">
          <a:xfrm>
            <a:off x="5516099" y="3337217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95A827-834C-9349-A679-52B8E1A24453}"/>
              </a:ext>
            </a:extLst>
          </p:cNvPr>
          <p:cNvSpPr>
            <a:spLocks noChangeAspect="1"/>
          </p:cNvSpPr>
          <p:nvPr/>
        </p:nvSpPr>
        <p:spPr bwMode="auto">
          <a:xfrm>
            <a:off x="5517007" y="3880603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3CBA7E-56B4-4D4E-9350-DE9644511B10}"/>
              </a:ext>
            </a:extLst>
          </p:cNvPr>
          <p:cNvSpPr>
            <a:spLocks noChangeAspect="1"/>
          </p:cNvSpPr>
          <p:nvPr/>
        </p:nvSpPr>
        <p:spPr bwMode="auto">
          <a:xfrm>
            <a:off x="7390473" y="3880603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618F90-E5A3-A44E-84E0-8DB024E4D904}"/>
              </a:ext>
            </a:extLst>
          </p:cNvPr>
          <p:cNvSpPr/>
          <p:nvPr/>
        </p:nvSpPr>
        <p:spPr>
          <a:xfrm>
            <a:off x="5152669" y="4342285"/>
            <a:ext cx="3328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38A6E-49FF-854E-B0AD-6743056C02F6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C2DD8E-E3F6-8448-8646-ED9D98486CD0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4240954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3" name="직사각형 152">
            <a:extLst>
              <a:ext uri="{FF2B5EF4-FFF2-40B4-BE49-F238E27FC236}">
                <a16:creationId xmlns:a16="http://schemas.microsoft.com/office/drawing/2014/main" id="{A7CB1D3E-817C-2C4A-9EF0-E0D7455E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424095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47" name="직사각형 152">
            <a:extLst>
              <a:ext uri="{FF2B5EF4-FFF2-40B4-BE49-F238E27FC236}">
                <a16:creationId xmlns:a16="http://schemas.microsoft.com/office/drawing/2014/main" id="{962481C9-C6DB-DA47-8994-7D44EFB33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32" y="5738077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48" name="하트 2">
            <a:extLst>
              <a:ext uri="{FF2B5EF4-FFF2-40B4-BE49-F238E27FC236}">
                <a16:creationId xmlns:a16="http://schemas.microsoft.com/office/drawing/2014/main" id="{E6EF3B59-12BD-B14C-A0E9-6017FC021A63}"/>
              </a:ext>
            </a:extLst>
          </p:cNvPr>
          <p:cNvSpPr/>
          <p:nvPr/>
        </p:nvSpPr>
        <p:spPr>
          <a:xfrm>
            <a:off x="1165352" y="5787059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9CF08ADF-64C2-7443-B950-F910744E4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805" y="5732130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장바구니에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E4F7A65A-711F-FE43-9AFB-0737B4506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5129910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3" name="직사각형 152">
            <a:extLst>
              <a:ext uri="{FF2B5EF4-FFF2-40B4-BE49-F238E27FC236}">
                <a16:creationId xmlns:a16="http://schemas.microsoft.com/office/drawing/2014/main" id="{58637FD9-9779-A448-8C2B-74B12D013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4240954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A5D69816-A461-954D-B196-22EC2899398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미리보기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A02820B-85FC-1941-969E-C900C8160CA6}"/>
              </a:ext>
            </a:extLst>
          </p:cNvPr>
          <p:cNvGrpSpPr/>
          <p:nvPr/>
        </p:nvGrpSpPr>
        <p:grpSpPr>
          <a:xfrm>
            <a:off x="2536933" y="5736647"/>
            <a:ext cx="214801" cy="197506"/>
            <a:chOff x="9246350" y="6101597"/>
            <a:chExt cx="470644" cy="432748"/>
          </a:xfrm>
        </p:grpSpPr>
        <p:sp>
          <p:nvSpPr>
            <p:cNvPr id="56" name="사다리꼴 53">
              <a:extLst>
                <a:ext uri="{FF2B5EF4-FFF2-40B4-BE49-F238E27FC236}">
                  <a16:creationId xmlns:a16="http://schemas.microsoft.com/office/drawing/2014/main" id="{9E7C64CD-EF84-9142-971E-17F9AF5062CB}"/>
                </a:ext>
              </a:extLst>
            </p:cNvPr>
            <p:cNvSpPr/>
            <p:nvPr/>
          </p:nvSpPr>
          <p:spPr>
            <a:xfrm flipH="1" flipV="1">
              <a:off x="9311949" y="6173232"/>
              <a:ext cx="405045" cy="225025"/>
            </a:xfrm>
            <a:prstGeom prst="trapezoi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8901C59-8980-1E48-9CBE-800851132CA5}"/>
                </a:ext>
              </a:extLst>
            </p:cNvPr>
            <p:cNvSpPr/>
            <p:nvPr/>
          </p:nvSpPr>
          <p:spPr>
            <a:xfrm>
              <a:off x="9383229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A70448F-F569-6741-8813-A80F377B64E8}"/>
                </a:ext>
              </a:extLst>
            </p:cNvPr>
            <p:cNvSpPr/>
            <p:nvPr/>
          </p:nvSpPr>
          <p:spPr>
            <a:xfrm>
              <a:off x="9549357" y="6438579"/>
              <a:ext cx="95766" cy="9576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56">
              <a:extLst>
                <a:ext uri="{FF2B5EF4-FFF2-40B4-BE49-F238E27FC236}">
                  <a16:creationId xmlns:a16="http://schemas.microsoft.com/office/drawing/2014/main" id="{B731C25C-F2CB-E349-9C07-842BEB3DC5AE}"/>
                </a:ext>
              </a:extLst>
            </p:cNvPr>
            <p:cNvCxnSpPr/>
            <p:nvPr/>
          </p:nvCxnSpPr>
          <p:spPr>
            <a:xfrm flipH="1" flipV="1">
              <a:off x="9246350" y="6101597"/>
              <a:ext cx="65599" cy="71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81179A-A276-C146-BD30-9230EDD1E006}"/>
              </a:ext>
            </a:extLst>
          </p:cNvPr>
          <p:cNvSpPr>
            <a:spLocks noChangeAspect="1"/>
          </p:cNvSpPr>
          <p:nvPr/>
        </p:nvSpPr>
        <p:spPr bwMode="auto">
          <a:xfrm>
            <a:off x="1598608" y="3791560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나중에 구매하기</a:t>
            </a:r>
            <a:r>
              <a:rPr lang="en-US" altLang="ko-KR" sz="1200" b="1" dirty="0">
                <a:latin typeface="Trebuchet MS" pitchFamily="34" charset="0"/>
              </a:rPr>
              <a:t>(1)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D43D41-99CB-6B4A-95FA-B51D49C4C038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82CEE94-05E5-134D-AF53-DF906D24616B}"/>
              </a:ext>
            </a:extLst>
          </p:cNvPr>
          <p:cNvSpPr/>
          <p:nvPr/>
        </p:nvSpPr>
        <p:spPr>
          <a:xfrm>
            <a:off x="5069017" y="1110904"/>
            <a:ext cx="3502260" cy="51084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5A83C1-532B-F94B-81E8-028F94EF5A13}"/>
              </a:ext>
            </a:extLst>
          </p:cNvPr>
          <p:cNvGrpSpPr/>
          <p:nvPr/>
        </p:nvGrpSpPr>
        <p:grpSpPr>
          <a:xfrm>
            <a:off x="973728" y="1090067"/>
            <a:ext cx="3499779" cy="5129242"/>
            <a:chOff x="9263939" y="1567127"/>
            <a:chExt cx="3499779" cy="512924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68976A0-D49B-074F-A2F2-A0A9C0CEC857}"/>
                </a:ext>
              </a:extLst>
            </p:cNvPr>
            <p:cNvSpPr/>
            <p:nvPr/>
          </p:nvSpPr>
          <p:spPr>
            <a:xfrm>
              <a:off x="9263939" y="1567127"/>
              <a:ext cx="3499779" cy="51292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i="1" dirty="0">
                <a:solidFill>
                  <a:schemeClr val="bg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620222F-923E-604A-B427-8B08D2EADF2F}"/>
                </a:ext>
              </a:extLst>
            </p:cNvPr>
            <p:cNvSpPr/>
            <p:nvPr/>
          </p:nvSpPr>
          <p:spPr>
            <a:xfrm>
              <a:off x="9399900" y="1745187"/>
              <a:ext cx="1634412" cy="18188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IMG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" name="하트 2">
              <a:extLst>
                <a:ext uri="{FF2B5EF4-FFF2-40B4-BE49-F238E27FC236}">
                  <a16:creationId xmlns:a16="http://schemas.microsoft.com/office/drawing/2014/main" id="{4166D2D8-F321-0F4B-A7E9-3B57E37831F4}"/>
                </a:ext>
              </a:extLst>
            </p:cNvPr>
            <p:cNvSpPr/>
            <p:nvPr/>
          </p:nvSpPr>
          <p:spPr>
            <a:xfrm>
              <a:off x="9477272" y="1819566"/>
              <a:ext cx="136664" cy="135013"/>
            </a:xfrm>
            <a:prstGeom prst="hear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EC31086-B483-A441-AFB1-EDE4E852DD28}"/>
                </a:ext>
              </a:extLst>
            </p:cNvPr>
            <p:cNvSpPr/>
            <p:nvPr/>
          </p:nvSpPr>
          <p:spPr>
            <a:xfrm>
              <a:off x="11226569" y="1745187"/>
              <a:ext cx="1537149" cy="18188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IMG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8DA4FD2-1126-3148-BBDB-47CE8A441C31}"/>
                </a:ext>
              </a:extLst>
            </p:cNvPr>
            <p:cNvSpPr/>
            <p:nvPr/>
          </p:nvSpPr>
          <p:spPr>
            <a:xfrm>
              <a:off x="12351695" y="1763963"/>
              <a:ext cx="33013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ko-KR" sz="1000" b="1" dirty="0">
                  <a:solidFill>
                    <a:srgbClr val="000000"/>
                  </a:solidFill>
                  <a:latin typeface="+mn-ea"/>
                  <a:ea typeface="+mn-ea"/>
                </a:rPr>
                <a:t>X</a:t>
              </a:r>
              <a:endParaRPr lang="en-US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05FCCA1-CBDF-D049-B5F1-E3154283634C}"/>
                </a:ext>
              </a:extLst>
            </p:cNvPr>
            <p:cNvSpPr/>
            <p:nvPr/>
          </p:nvSpPr>
          <p:spPr>
            <a:xfrm>
              <a:off x="9358862" y="5304237"/>
              <a:ext cx="29928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900" b="1" dirty="0">
                  <a:solidFill>
                    <a:srgbClr val="000000"/>
                  </a:solidFill>
                  <a:latin typeface="+mn-ea"/>
                  <a:ea typeface="+mn-ea"/>
                </a:rPr>
                <a:t>사이즈</a:t>
              </a:r>
              <a:endParaRPr lang="en-US" altLang="ko-KR" sz="900" b="1" dirty="0">
                <a:latin typeface="+mn-ea"/>
                <a:ea typeface="+mn-ea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088BD41-3285-FE41-A5A2-9E917E8F5974}"/>
                </a:ext>
              </a:extLst>
            </p:cNvPr>
            <p:cNvSpPr/>
            <p:nvPr/>
          </p:nvSpPr>
          <p:spPr>
            <a:xfrm>
              <a:off x="9436607" y="5578448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220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F2B2AFE-CD35-9745-9B8E-628AAB8CC6DC}"/>
                </a:ext>
              </a:extLst>
            </p:cNvPr>
            <p:cNvSpPr/>
            <p:nvPr/>
          </p:nvSpPr>
          <p:spPr>
            <a:xfrm>
              <a:off x="10089734" y="5578448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230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EAA0C0D-E584-454D-9225-2FDEA39CEEB7}"/>
                </a:ext>
              </a:extLst>
            </p:cNvPr>
            <p:cNvSpPr/>
            <p:nvPr/>
          </p:nvSpPr>
          <p:spPr>
            <a:xfrm>
              <a:off x="10742861" y="5578448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240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239D412-4EB1-4E42-B6BC-ECE547E30D15}"/>
                </a:ext>
              </a:extLst>
            </p:cNvPr>
            <p:cNvSpPr/>
            <p:nvPr/>
          </p:nvSpPr>
          <p:spPr>
            <a:xfrm>
              <a:off x="11395988" y="5578448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250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FA7531C-406D-F24F-BCBC-06A36E834F3F}"/>
                </a:ext>
              </a:extLst>
            </p:cNvPr>
            <p:cNvSpPr/>
            <p:nvPr/>
          </p:nvSpPr>
          <p:spPr>
            <a:xfrm>
              <a:off x="9380469" y="5996393"/>
              <a:ext cx="51755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ko-KR" altLang="en-US" sz="900" b="1" dirty="0">
                  <a:solidFill>
                    <a:srgbClr val="000000"/>
                  </a:solidFill>
                  <a:latin typeface="+mn-ea"/>
                  <a:ea typeface="+mn-ea"/>
                </a:rPr>
                <a:t>수량</a:t>
              </a:r>
              <a:endParaRPr lang="en-US" altLang="ko-KR" sz="9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B5A7F75-74A6-B340-9650-6952AEEDBA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44461" y="5990869"/>
              <a:ext cx="492580" cy="255451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1000" i="1" dirty="0">
                  <a:latin typeface="Trebuchet MS" pitchFamily="34" charset="0"/>
                </a:rPr>
                <a:t>1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5F1B44F-1AA2-F041-A6BC-CF01594274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37243" y="5990869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-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16AD1C0-F9C3-5A4F-A487-99DC8F1279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29823" y="5990869"/>
              <a:ext cx="492580" cy="254218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r>
                <a:rPr lang="en-US" altLang="ko-KR" sz="2000" i="1" dirty="0">
                  <a:latin typeface="Trebuchet MS" pitchFamily="34" charset="0"/>
                </a:rPr>
                <a:t>+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55EFE89-F866-554F-9C46-1A7AB688A156}"/>
                </a:ext>
              </a:extLst>
            </p:cNvPr>
            <p:cNvSpPr/>
            <p:nvPr/>
          </p:nvSpPr>
          <p:spPr>
            <a:xfrm>
              <a:off x="12049115" y="5577555"/>
              <a:ext cx="563117" cy="3479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260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CB105F9-D95A-F44F-A7C9-2F6C03EA6749}"/>
              </a:ext>
            </a:extLst>
          </p:cNvPr>
          <p:cNvSpPr/>
          <p:nvPr/>
        </p:nvSpPr>
        <p:spPr>
          <a:xfrm>
            <a:off x="5067138" y="1088660"/>
            <a:ext cx="3499779" cy="146347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6" name="아래쪽 화살표[D] 45">
            <a:extLst>
              <a:ext uri="{FF2B5EF4-FFF2-40B4-BE49-F238E27FC236}">
                <a16:creationId xmlns:a16="http://schemas.microsoft.com/office/drawing/2014/main" id="{14A4D731-A7F5-1548-A871-DF04F1665E5E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2916C83C-F14C-7C47-BADA-695B635ABE6F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2574C0A-B33E-4544-8CD8-875942177CA6}"/>
              </a:ext>
            </a:extLst>
          </p:cNvPr>
          <p:cNvSpPr>
            <a:spLocks noChangeAspect="1"/>
          </p:cNvSpPr>
          <p:nvPr/>
        </p:nvSpPr>
        <p:spPr bwMode="auto">
          <a:xfrm>
            <a:off x="1107177" y="3171469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 err="1">
                <a:latin typeface="Trebuchet MS" pitchFamily="34" charset="0"/>
              </a:rPr>
              <a:t>척테일러</a:t>
            </a:r>
            <a:r>
              <a:rPr lang="ko-KR" altLang="en-US" sz="900" dirty="0">
                <a:latin typeface="Trebuchet MS" pitchFamily="34" charset="0"/>
              </a:rPr>
              <a:t> 올스타 클래식 </a:t>
            </a:r>
            <a:r>
              <a:rPr lang="ko-KR" altLang="en-US" sz="900" dirty="0" err="1">
                <a:latin typeface="Trebuchet MS" pitchFamily="34" charset="0"/>
              </a:rPr>
              <a:t>레더</a:t>
            </a:r>
            <a:endParaRPr lang="en-US" altLang="ko-KR" sz="900" dirty="0">
              <a:latin typeface="Trebuchet MS" pitchFamily="34" charset="0"/>
            </a:endParaRPr>
          </a:p>
          <a:p>
            <a:pPr eaLnBrk="0" latinLnBrk="0" hangingPunct="0"/>
            <a:r>
              <a:rPr lang="en-US" altLang="ko-KR" sz="1200" b="1" strike="sngStrike" dirty="0">
                <a:latin typeface="Trebuchet MS" pitchFamily="34" charset="0"/>
              </a:rPr>
              <a:t>69,000</a:t>
            </a:r>
            <a:r>
              <a:rPr lang="ko-KR" altLang="en-US" sz="1200" b="1" strike="sngStrike" dirty="0">
                <a:latin typeface="Trebuchet MS" pitchFamily="34" charset="0"/>
              </a:rPr>
              <a:t>원</a:t>
            </a:r>
            <a:r>
              <a:rPr lang="ko-KR" altLang="en-US" sz="1200" b="1" dirty="0">
                <a:latin typeface="Trebuchet MS" pitchFamily="34" charset="0"/>
              </a:rPr>
              <a:t> </a:t>
            </a:r>
            <a:r>
              <a:rPr lang="en-US" altLang="ko-KR" sz="1200" b="1" dirty="0">
                <a:latin typeface="Trebuchet MS" pitchFamily="34" charset="0"/>
              </a:rPr>
              <a:t>55,200</a:t>
            </a:r>
            <a:r>
              <a:rPr lang="ko-KR" altLang="en-US" sz="1200" b="1" dirty="0">
                <a:latin typeface="Trebuchet MS" pitchFamily="34" charset="0"/>
              </a:rPr>
              <a:t>원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(20%)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91714E4-7A8D-9D46-BBA2-884BEDF6D667}"/>
              </a:ext>
            </a:extLst>
          </p:cNvPr>
          <p:cNvSpPr>
            <a:spLocks noChangeAspect="1"/>
          </p:cNvSpPr>
          <p:nvPr/>
        </p:nvSpPr>
        <p:spPr bwMode="auto">
          <a:xfrm>
            <a:off x="1105879" y="3556811"/>
            <a:ext cx="897565" cy="2028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유니섹스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A56DD-E261-E441-B6EB-7F9ABF798D6F}"/>
              </a:ext>
            </a:extLst>
          </p:cNvPr>
          <p:cNvSpPr>
            <a:spLocks noChangeAspect="1"/>
          </p:cNvSpPr>
          <p:nvPr/>
        </p:nvSpPr>
        <p:spPr bwMode="auto">
          <a:xfrm>
            <a:off x="2804540" y="3368966"/>
            <a:ext cx="867870" cy="24806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rgbClr val="00B0F0"/>
                </a:solidFill>
                <a:latin typeface="Trebuchet MS" pitchFamily="34" charset="0"/>
              </a:rPr>
              <a:t>재활용 소재</a:t>
            </a:r>
            <a:endParaRPr lang="en-US" altLang="ko-KR" sz="900" dirty="0">
              <a:solidFill>
                <a:srgbClr val="00B0F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 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5819706-7851-534E-BDF7-673FCD081DD0}"/>
              </a:ext>
            </a:extLst>
          </p:cNvPr>
          <p:cNvSpPr>
            <a:spLocks noChangeAspect="1"/>
          </p:cNvSpPr>
          <p:nvPr/>
        </p:nvSpPr>
        <p:spPr bwMode="auto">
          <a:xfrm>
            <a:off x="1110767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C1A4239-0CE4-3242-B720-A3C457663F3E}"/>
              </a:ext>
            </a:extLst>
          </p:cNvPr>
          <p:cNvSpPr>
            <a:spLocks noChangeAspect="1"/>
          </p:cNvSpPr>
          <p:nvPr/>
        </p:nvSpPr>
        <p:spPr bwMode="auto">
          <a:xfrm>
            <a:off x="1115583" y="3781303"/>
            <a:ext cx="3206437" cy="25627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latin typeface="Trebuchet MS" pitchFamily="34" charset="0"/>
              </a:rPr>
              <a:t>컬러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화이트</a:t>
            </a:r>
            <a:r>
              <a:rPr lang="ko-KR" altLang="en-US" sz="900" dirty="0">
                <a:latin typeface="Trebuchet MS" pitchFamily="34" charset="0"/>
              </a:rPr>
              <a:t>                            </a:t>
            </a:r>
            <a:r>
              <a:rPr lang="en-US" altLang="ko-KR" sz="900" dirty="0">
                <a:latin typeface="Trebuchet MS" pitchFamily="34" charset="0"/>
              </a:rPr>
              <a:t>                </a:t>
            </a:r>
            <a:r>
              <a:rPr lang="ko-KR" altLang="en-US" sz="900" dirty="0">
                <a:latin typeface="Trebuchet MS" pitchFamily="34" charset="0"/>
              </a:rPr>
              <a:t>스타일 </a:t>
            </a:r>
            <a:r>
              <a:rPr lang="en-US" altLang="ko-KR" sz="900" dirty="0">
                <a:latin typeface="Trebuchet MS" pitchFamily="34" charset="0"/>
              </a:rPr>
              <a:t>: 132169C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4933066-4C70-8A41-AA8F-DC94B6081236}"/>
              </a:ext>
            </a:extLst>
          </p:cNvPr>
          <p:cNvSpPr>
            <a:spLocks noChangeAspect="1"/>
          </p:cNvSpPr>
          <p:nvPr/>
        </p:nvSpPr>
        <p:spPr bwMode="auto">
          <a:xfrm>
            <a:off x="1647798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0F0FF66-3683-6742-A8D1-89235A55BD3C}"/>
              </a:ext>
            </a:extLst>
          </p:cNvPr>
          <p:cNvSpPr>
            <a:spLocks noChangeAspect="1"/>
          </p:cNvSpPr>
          <p:nvPr/>
        </p:nvSpPr>
        <p:spPr bwMode="auto">
          <a:xfrm>
            <a:off x="2184829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47587A9-9C3B-0348-BA36-A543BCC72D43}"/>
              </a:ext>
            </a:extLst>
          </p:cNvPr>
          <p:cNvSpPr>
            <a:spLocks noChangeAspect="1"/>
          </p:cNvSpPr>
          <p:nvPr/>
        </p:nvSpPr>
        <p:spPr bwMode="auto">
          <a:xfrm>
            <a:off x="2721859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D10BFC7-EBBB-2F4C-A33A-BEBCAF24A318}"/>
              </a:ext>
            </a:extLst>
          </p:cNvPr>
          <p:cNvSpPr>
            <a:spLocks noChangeAspect="1"/>
          </p:cNvSpPr>
          <p:nvPr/>
        </p:nvSpPr>
        <p:spPr bwMode="auto">
          <a:xfrm>
            <a:off x="3258889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32C3D39-3506-464F-8E2F-AD02A1507087}"/>
              </a:ext>
            </a:extLst>
          </p:cNvPr>
          <p:cNvSpPr>
            <a:spLocks noChangeAspect="1"/>
          </p:cNvSpPr>
          <p:nvPr/>
        </p:nvSpPr>
        <p:spPr bwMode="auto">
          <a:xfrm>
            <a:off x="3798123" y="3974264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2E0E7EB-31AE-474F-9EEC-DD3879576E5E}"/>
              </a:ext>
            </a:extLst>
          </p:cNvPr>
          <p:cNvSpPr>
            <a:spLocks noChangeAspect="1"/>
          </p:cNvSpPr>
          <p:nvPr/>
        </p:nvSpPr>
        <p:spPr bwMode="auto">
          <a:xfrm>
            <a:off x="1110767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CF6493A-6E0C-264B-9797-AFA1B060772E}"/>
              </a:ext>
            </a:extLst>
          </p:cNvPr>
          <p:cNvSpPr>
            <a:spLocks noChangeAspect="1"/>
          </p:cNvSpPr>
          <p:nvPr/>
        </p:nvSpPr>
        <p:spPr bwMode="auto">
          <a:xfrm>
            <a:off x="1647798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9025970-C0C2-9A4E-B362-5EAE395C26FF}"/>
              </a:ext>
            </a:extLst>
          </p:cNvPr>
          <p:cNvSpPr>
            <a:spLocks noChangeAspect="1"/>
          </p:cNvSpPr>
          <p:nvPr/>
        </p:nvSpPr>
        <p:spPr bwMode="auto">
          <a:xfrm>
            <a:off x="2184829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028D3D5-8B1D-7341-B095-26E55A1B6107}"/>
              </a:ext>
            </a:extLst>
          </p:cNvPr>
          <p:cNvSpPr>
            <a:spLocks noChangeAspect="1"/>
          </p:cNvSpPr>
          <p:nvPr/>
        </p:nvSpPr>
        <p:spPr bwMode="auto">
          <a:xfrm>
            <a:off x="2721859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6F6302-5602-9441-A46A-818363FFF015}"/>
              </a:ext>
            </a:extLst>
          </p:cNvPr>
          <p:cNvSpPr>
            <a:spLocks noChangeAspect="1"/>
          </p:cNvSpPr>
          <p:nvPr/>
        </p:nvSpPr>
        <p:spPr bwMode="auto">
          <a:xfrm>
            <a:off x="3258889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8CB8485-A9DD-DE49-91CF-CFDACCDE33AA}"/>
              </a:ext>
            </a:extLst>
          </p:cNvPr>
          <p:cNvSpPr>
            <a:spLocks noChangeAspect="1"/>
          </p:cNvSpPr>
          <p:nvPr/>
        </p:nvSpPr>
        <p:spPr bwMode="auto">
          <a:xfrm>
            <a:off x="3798123" y="4372696"/>
            <a:ext cx="492580" cy="3614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Product </a:t>
            </a:r>
          </a:p>
          <a:p>
            <a:pPr algn="ctr" eaLnBrk="0" latinLnBrk="0" hangingPunct="0"/>
            <a:r>
              <a:rPr lang="en-US" altLang="ko-KR" sz="600" i="1" dirty="0">
                <a:latin typeface="Trebuchet MS" pitchFamily="34" charset="0"/>
              </a:rPr>
              <a:t>Img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64B9612-7453-AD4C-B81B-40C2B36F6B94}"/>
              </a:ext>
            </a:extLst>
          </p:cNvPr>
          <p:cNvSpPr>
            <a:spLocks noChangeAspect="1"/>
          </p:cNvSpPr>
          <p:nvPr/>
        </p:nvSpPr>
        <p:spPr bwMode="auto">
          <a:xfrm>
            <a:off x="5499872" y="1410124"/>
            <a:ext cx="1023159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장바구니 담기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F203232-C6A0-8D44-ABE5-0B260F7BFDE0}"/>
              </a:ext>
            </a:extLst>
          </p:cNvPr>
          <p:cNvSpPr>
            <a:spLocks noChangeAspect="1"/>
          </p:cNvSpPr>
          <p:nvPr/>
        </p:nvSpPr>
        <p:spPr bwMode="auto">
          <a:xfrm>
            <a:off x="7802822" y="1405701"/>
            <a:ext cx="33775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2" name="하트 64">
            <a:extLst>
              <a:ext uri="{FF2B5EF4-FFF2-40B4-BE49-F238E27FC236}">
                <a16:creationId xmlns:a16="http://schemas.microsoft.com/office/drawing/2014/main" id="{00E773AD-0FAA-5341-BAE1-86B34B43A1EE}"/>
              </a:ext>
            </a:extLst>
          </p:cNvPr>
          <p:cNvSpPr/>
          <p:nvPr/>
        </p:nvSpPr>
        <p:spPr>
          <a:xfrm>
            <a:off x="7889410" y="1495195"/>
            <a:ext cx="124705" cy="109359"/>
          </a:xfrm>
          <a:prstGeom prst="hear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4237FAE-70DB-B147-AB85-BC397534D6AB}"/>
              </a:ext>
            </a:extLst>
          </p:cNvPr>
          <p:cNvSpPr>
            <a:spLocks noChangeAspect="1"/>
          </p:cNvSpPr>
          <p:nvPr/>
        </p:nvSpPr>
        <p:spPr bwMode="auto">
          <a:xfrm>
            <a:off x="5499871" y="1765163"/>
            <a:ext cx="2634251" cy="19877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5</a:t>
            </a:r>
            <a:r>
              <a:rPr lang="ko-KR" altLang="en-US" sz="900" dirty="0">
                <a:latin typeface="Trebuchet MS" pitchFamily="34" charset="0"/>
              </a:rPr>
              <a:t>만원 이상 구매</a:t>
            </a:r>
            <a:r>
              <a:rPr lang="en-US" altLang="ko-KR" sz="900" dirty="0">
                <a:latin typeface="Trebuchet MS" pitchFamily="34" charset="0"/>
              </a:rPr>
              <a:t> </a:t>
            </a:r>
            <a:r>
              <a:rPr lang="ko-KR" altLang="en-US" sz="900" dirty="0">
                <a:latin typeface="Trebuchet MS" pitchFamily="34" charset="0"/>
              </a:rPr>
              <a:t>시 무료배송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0A7E0A8-9D08-0644-832F-55F03CD42B1E}"/>
              </a:ext>
            </a:extLst>
          </p:cNvPr>
          <p:cNvSpPr>
            <a:spLocks noChangeAspect="1"/>
          </p:cNvSpPr>
          <p:nvPr/>
        </p:nvSpPr>
        <p:spPr bwMode="auto">
          <a:xfrm>
            <a:off x="6554403" y="1411325"/>
            <a:ext cx="1168031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 err="1">
                <a:solidFill>
                  <a:schemeClr val="bg1"/>
                </a:solidFill>
                <a:latin typeface="Trebuchet MS" pitchFamily="34" charset="0"/>
              </a:rPr>
              <a:t>바로구매</a:t>
            </a:r>
            <a:endParaRPr lang="en-US" altLang="ko-KR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F918C26-147E-1545-B97F-794BF3BD9FFF}"/>
              </a:ext>
            </a:extLst>
          </p:cNvPr>
          <p:cNvSpPr>
            <a:spLocks noChangeAspect="1"/>
          </p:cNvSpPr>
          <p:nvPr/>
        </p:nvSpPr>
        <p:spPr bwMode="auto">
          <a:xfrm>
            <a:off x="5502555" y="2219167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배송정보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8B6F91E-110D-CB42-897E-1A1B385D2F20}"/>
              </a:ext>
            </a:extLst>
          </p:cNvPr>
          <p:cNvSpPr>
            <a:spLocks noChangeAspect="1"/>
          </p:cNvSpPr>
          <p:nvPr/>
        </p:nvSpPr>
        <p:spPr bwMode="auto">
          <a:xfrm>
            <a:off x="6791922" y="2223332"/>
            <a:ext cx="1232774" cy="22597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u="sng" dirty="0">
                <a:latin typeface="Trebuchet MS" pitchFamily="34" charset="0"/>
              </a:rPr>
              <a:t>교환</a:t>
            </a:r>
            <a:r>
              <a:rPr lang="en-US" altLang="ko-KR" sz="900" u="sng" dirty="0">
                <a:latin typeface="Trebuchet MS" pitchFamily="34" charset="0"/>
              </a:rPr>
              <a:t>/</a:t>
            </a:r>
            <a:r>
              <a:rPr lang="ko-KR" altLang="en-US" sz="900" u="sng" dirty="0">
                <a:latin typeface="Trebuchet MS" pitchFamily="34" charset="0"/>
              </a:rPr>
              <a:t>반품</a:t>
            </a:r>
            <a:endParaRPr lang="en-US" altLang="ko-KR" sz="900" u="sng" dirty="0">
              <a:latin typeface="Trebuchet MS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3FF2386-3287-424C-B820-D9D9B18A2302}"/>
              </a:ext>
            </a:extLst>
          </p:cNvPr>
          <p:cNvSpPr>
            <a:spLocks noChangeAspect="1"/>
          </p:cNvSpPr>
          <p:nvPr/>
        </p:nvSpPr>
        <p:spPr bwMode="auto">
          <a:xfrm>
            <a:off x="5501884" y="1940277"/>
            <a:ext cx="1057464" cy="23899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u="sng" dirty="0">
                <a:latin typeface="Trebuchet MS" pitchFamily="34" charset="0"/>
              </a:rPr>
              <a:t>입고 알림 신청</a:t>
            </a:r>
            <a:endParaRPr lang="en-US" altLang="ko-KR" sz="1000" b="1" u="sng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17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r>
              <a:rPr lang="ko-KR" altLang="en-US" sz="1200" b="1" dirty="0">
                <a:latin typeface="Trebuchet MS" pitchFamily="34" charset="0"/>
              </a:rPr>
              <a:t>                                        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47033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736" y="1246362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643889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738046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정보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2152353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89A31BB-7163-0E44-8996-BA845768561D}"/>
              </a:ext>
            </a:extLst>
          </p:cNvPr>
          <p:cNvSpPr>
            <a:spLocks noChangeAspect="1"/>
          </p:cNvSpPr>
          <p:nvPr/>
        </p:nvSpPr>
        <p:spPr bwMode="auto">
          <a:xfrm>
            <a:off x="5216478" y="2211061"/>
            <a:ext cx="1581715" cy="317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125DF2F-2C52-B94F-8164-DA530EDFC494}"/>
              </a:ext>
            </a:extLst>
          </p:cNvPr>
          <p:cNvSpPr>
            <a:spLocks noChangeAspect="1"/>
          </p:cNvSpPr>
          <p:nvPr/>
        </p:nvSpPr>
        <p:spPr bwMode="auto">
          <a:xfrm>
            <a:off x="6798194" y="2211061"/>
            <a:ext cx="1663840" cy="3178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8DE9F8-6682-1546-A841-7D99FD9F6A03}"/>
              </a:ext>
            </a:extLst>
          </p:cNvPr>
          <p:cNvSpPr>
            <a:spLocks/>
          </p:cNvSpPr>
          <p:nvPr/>
        </p:nvSpPr>
        <p:spPr bwMode="auto">
          <a:xfrm>
            <a:off x="5198254" y="3376437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F789CC7-34C0-CB4E-B023-E32015DB2DF4}"/>
              </a:ext>
            </a:extLst>
          </p:cNvPr>
          <p:cNvSpPr/>
          <p:nvPr/>
        </p:nvSpPr>
        <p:spPr>
          <a:xfrm>
            <a:off x="5418637" y="335579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88ECAAF-7076-C149-8633-3EE8E70947EE}"/>
              </a:ext>
            </a:extLst>
          </p:cNvPr>
          <p:cNvSpPr>
            <a:spLocks noChangeAspect="1"/>
          </p:cNvSpPr>
          <p:nvPr/>
        </p:nvSpPr>
        <p:spPr bwMode="auto">
          <a:xfrm>
            <a:off x="5198255" y="3615892"/>
            <a:ext cx="3263778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D455771-893A-B74F-9BBD-9F94058D5241}"/>
              </a:ext>
            </a:extLst>
          </p:cNvPr>
          <p:cNvGrpSpPr/>
          <p:nvPr/>
        </p:nvGrpSpPr>
        <p:grpSpPr>
          <a:xfrm rot="18782592">
            <a:off x="8173217" y="3645531"/>
            <a:ext cx="143394" cy="143394"/>
            <a:chOff x="9786410" y="3901395"/>
            <a:chExt cx="461336" cy="461336"/>
          </a:xfrm>
        </p:grpSpPr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D361B781-6340-8F4B-95B0-012F72F91DF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89D8EEEF-5F4C-934B-AC80-66975D12E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D5E5983-6ADA-1045-B621-21E34BE7AE3A}"/>
              </a:ext>
            </a:extLst>
          </p:cNvPr>
          <p:cNvSpPr/>
          <p:nvPr/>
        </p:nvSpPr>
        <p:spPr bwMode="auto">
          <a:xfrm>
            <a:off x="8313402" y="11910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7D31420-15C0-B24F-968F-9E88A8C188EB}"/>
              </a:ext>
            </a:extLst>
          </p:cNvPr>
          <p:cNvSpPr/>
          <p:nvPr/>
        </p:nvSpPr>
        <p:spPr bwMode="auto">
          <a:xfrm>
            <a:off x="5074692" y="33236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44D2C9F-D504-DD42-8813-A85F600CACC8}"/>
              </a:ext>
            </a:extLst>
          </p:cNvPr>
          <p:cNvSpPr/>
          <p:nvPr/>
        </p:nvSpPr>
        <p:spPr bwMode="auto">
          <a:xfrm>
            <a:off x="5100380" y="36424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B8610701-DAF2-2C48-9D9A-605BD33AF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478" y="2616939"/>
            <a:ext cx="2364687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7042EC-16A1-0C4E-AD83-22D8F749B73C}"/>
              </a:ext>
            </a:extLst>
          </p:cNvPr>
          <p:cNvSpPr>
            <a:spLocks noChangeAspect="1"/>
          </p:cNvSpPr>
          <p:nvPr/>
        </p:nvSpPr>
        <p:spPr bwMode="auto">
          <a:xfrm>
            <a:off x="7581165" y="2669361"/>
            <a:ext cx="880868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9D6179-9D9A-8647-A079-E4AE1EA45B71}"/>
              </a:ext>
            </a:extLst>
          </p:cNvPr>
          <p:cNvSpPr>
            <a:spLocks noChangeAspect="1"/>
          </p:cNvSpPr>
          <p:nvPr/>
        </p:nvSpPr>
        <p:spPr bwMode="auto">
          <a:xfrm>
            <a:off x="5528065" y="4272059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9FECE960-4AD4-514A-B817-1D7E7B3BA7B7}"/>
              </a:ext>
            </a:extLst>
          </p:cNvPr>
          <p:cNvCxnSpPr/>
          <p:nvPr/>
        </p:nvCxnSpPr>
        <p:spPr>
          <a:xfrm>
            <a:off x="5077205" y="4949893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7893AC30-649F-CA43-BB04-2038AD724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064399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4" name="직사각형 152">
            <a:extLst>
              <a:ext uri="{FF2B5EF4-FFF2-40B4-BE49-F238E27FC236}">
                <a16:creationId xmlns:a16="http://schemas.microsoft.com/office/drawing/2014/main" id="{185F6FE9-ABA1-5D41-8730-7BB7C20DE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451280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77817C4-13C0-F84E-98B6-F5E05E7DE0B1}"/>
              </a:ext>
            </a:extLst>
          </p:cNvPr>
          <p:cNvCxnSpPr/>
          <p:nvPr/>
        </p:nvCxnSpPr>
        <p:spPr>
          <a:xfrm>
            <a:off x="5077205" y="5354938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247F29AC-48F5-FC42-A71E-146C8F3C936F}"/>
              </a:ext>
            </a:extLst>
          </p:cNvPr>
          <p:cNvSpPr/>
          <p:nvPr/>
        </p:nvSpPr>
        <p:spPr bwMode="auto">
          <a:xfrm>
            <a:off x="5536899" y="42970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DD4C482-2A52-464F-BC34-6444C855F86D}"/>
              </a:ext>
            </a:extLst>
          </p:cNvPr>
          <p:cNvSpPr/>
          <p:nvPr/>
        </p:nvSpPr>
        <p:spPr bwMode="auto">
          <a:xfrm>
            <a:off x="5073897" y="21999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2D2CA2E-BE2D-C84E-886D-A44CEDEC5B31}"/>
              </a:ext>
            </a:extLst>
          </p:cNvPr>
          <p:cNvSpPr/>
          <p:nvPr/>
        </p:nvSpPr>
        <p:spPr bwMode="auto">
          <a:xfrm>
            <a:off x="5077458" y="26730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1E4E5E9-25B3-B54F-91CB-0D4C6E169217}"/>
              </a:ext>
            </a:extLst>
          </p:cNvPr>
          <p:cNvSpPr/>
          <p:nvPr/>
        </p:nvSpPr>
        <p:spPr bwMode="auto">
          <a:xfrm>
            <a:off x="7502972" y="264340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DFB0A-2DAF-4C48-9FF8-BEA5CDBD712D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533B1C4-290C-6248-A371-614D836A8BA5}"/>
              </a:ext>
            </a:extLst>
          </p:cNvPr>
          <p:cNvSpPr/>
          <p:nvPr/>
        </p:nvSpPr>
        <p:spPr>
          <a:xfrm>
            <a:off x="1147670" y="1623974"/>
            <a:ext cx="3150350" cy="384952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F0B02BF-5DCC-5E4E-A8C9-19B2259CEEA7}"/>
              </a:ext>
            </a:extLst>
          </p:cNvPr>
          <p:cNvSpPr/>
          <p:nvPr/>
        </p:nvSpPr>
        <p:spPr>
          <a:xfrm>
            <a:off x="5049617" y="1110904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aphicFrame>
        <p:nvGraphicFramePr>
          <p:cNvPr id="88" name="Group 90">
            <a:extLst>
              <a:ext uri="{FF2B5EF4-FFF2-40B4-BE49-F238E27FC236}">
                <a16:creationId xmlns:a16="http://schemas.microsoft.com/office/drawing/2014/main" id="{10E08E2C-ECC7-DE46-863C-884E7F27F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97101"/>
              </p:ext>
            </p:extLst>
          </p:nvPr>
        </p:nvGraphicFramePr>
        <p:xfrm>
          <a:off x="9269501" y="558056"/>
          <a:ext cx="2676438" cy="1828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서울신용평가정보 모듈 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(https://pcc.siren24.com/pcc_V3/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passWeb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/pcc_V3_j10.jsp)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이전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바로구매를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통해 진입했을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개인정보처리방침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521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인증완료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시 주문서 재 진입 후 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결제 진행 가능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910262"/>
                  </a:ext>
                </a:extLst>
              </a:tr>
            </a:tbl>
          </a:graphicData>
        </a:graphic>
      </p:graphicFrame>
      <p:sp>
        <p:nvSpPr>
          <p:cNvPr id="89" name="제목 1">
            <a:extLst>
              <a:ext uri="{FF2B5EF4-FFF2-40B4-BE49-F238E27FC236}">
                <a16:creationId xmlns:a16="http://schemas.microsoft.com/office/drawing/2014/main" id="{2097BBF4-2CB5-3D4C-97E2-939A19DB2664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최초구매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본인인증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3500FDE-CBFF-804E-B4D4-B5DF1BAACB11}"/>
              </a:ext>
            </a:extLst>
          </p:cNvPr>
          <p:cNvSpPr>
            <a:spLocks noChangeAspect="1"/>
          </p:cNvSpPr>
          <p:nvPr/>
        </p:nvSpPr>
        <p:spPr bwMode="auto">
          <a:xfrm>
            <a:off x="1180021" y="2104219"/>
            <a:ext cx="3066921" cy="182702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본인 인증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컨버스</a:t>
            </a:r>
            <a:r>
              <a:rPr lang="ko-KR" altLang="en-US" sz="1000" dirty="0">
                <a:latin typeface="Trebuchet MS" pitchFamily="34" charset="0"/>
              </a:rPr>
              <a:t> 온라인스토어에서는 고객님의 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안전한 거래 및 회원정보 보호를 위해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본인 인증</a:t>
            </a:r>
            <a:r>
              <a:rPr lang="en-US" altLang="ko-KR" sz="1000" dirty="0">
                <a:latin typeface="Trebuchet MS" pitchFamily="34" charset="0"/>
              </a:rPr>
              <a:t>(</a:t>
            </a:r>
            <a:r>
              <a:rPr lang="ko-KR" altLang="en-US" sz="1000" dirty="0">
                <a:latin typeface="Trebuchet MS" pitchFamily="34" charset="0"/>
              </a:rPr>
              <a:t>최초 </a:t>
            </a:r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회 구매 시</a:t>
            </a:r>
            <a:r>
              <a:rPr lang="en-US" altLang="ko-KR" sz="1000" dirty="0">
                <a:latin typeface="Trebuchet MS" pitchFamily="34" charset="0"/>
              </a:rPr>
              <a:t>)</a:t>
            </a:r>
            <a:r>
              <a:rPr lang="ko-KR" altLang="en-US" sz="1000" dirty="0">
                <a:latin typeface="Trebuchet MS" pitchFamily="34" charset="0"/>
              </a:rPr>
              <a:t>을 하고 있습니다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상품 구매 시 본인 인증 완료된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개의 아이디만 사용 가능합니다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만 </a:t>
            </a:r>
            <a:r>
              <a:rPr lang="en-US" altLang="ko-KR" sz="1000" dirty="0">
                <a:latin typeface="Trebuchet MS" pitchFamily="34" charset="0"/>
              </a:rPr>
              <a:t>14</a:t>
            </a:r>
            <a:r>
              <a:rPr lang="ko-KR" altLang="en-US" sz="1000" dirty="0">
                <a:latin typeface="Trebuchet MS" pitchFamily="34" charset="0"/>
              </a:rPr>
              <a:t>세 미만 아동은 </a:t>
            </a:r>
            <a:r>
              <a:rPr lang="ko-KR" altLang="en-US" sz="1000" dirty="0" err="1">
                <a:latin typeface="Trebuchet MS" pitchFamily="34" charset="0"/>
              </a:rPr>
              <a:t>컨버스코리아</a:t>
            </a:r>
            <a:r>
              <a:rPr lang="ko-KR" altLang="en-US" sz="1000" dirty="0">
                <a:latin typeface="Trebuchet MS" pitchFamily="34" charset="0"/>
              </a:rPr>
              <a:t> 회원에서 제외되며</a:t>
            </a:r>
            <a:r>
              <a:rPr lang="en-US" altLang="ko-KR" sz="1000" dirty="0">
                <a:latin typeface="Trebuchet MS" pitchFamily="34" charset="0"/>
              </a:rPr>
              <a:t>, </a:t>
            </a:r>
            <a:r>
              <a:rPr lang="ko-KR" altLang="en-US" sz="1000" dirty="0">
                <a:latin typeface="Trebuchet MS" pitchFamily="34" charset="0"/>
              </a:rPr>
              <a:t>구매가 제한됩니다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u="sng" dirty="0">
                <a:latin typeface="Trebuchet MS" pitchFamily="34" charset="0"/>
              </a:rPr>
              <a:t>자세히 보기</a:t>
            </a:r>
            <a:r>
              <a:rPr lang="en-US" altLang="ko-KR" sz="1000" u="sng" dirty="0">
                <a:latin typeface="Trebuchet MS" pitchFamily="34" charset="0"/>
              </a:rPr>
              <a:t>(</a:t>
            </a:r>
            <a:r>
              <a:rPr lang="ko-KR" altLang="en-US" sz="1000" u="sng" dirty="0">
                <a:latin typeface="Trebuchet MS" pitchFamily="34" charset="0"/>
              </a:rPr>
              <a:t>개인정보처리방침</a:t>
            </a:r>
            <a:r>
              <a:rPr lang="en-US" altLang="ko-KR" sz="1000" u="sng" dirty="0">
                <a:latin typeface="Trebuchet MS" pitchFamily="34" charset="0"/>
              </a:rPr>
              <a:t>)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8AF3566-C2B9-9941-8BBE-D6C02112B139}"/>
              </a:ext>
            </a:extLst>
          </p:cNvPr>
          <p:cNvSpPr>
            <a:spLocks noChangeAspect="1"/>
          </p:cNvSpPr>
          <p:nvPr/>
        </p:nvSpPr>
        <p:spPr bwMode="auto">
          <a:xfrm>
            <a:off x="1738782" y="4688825"/>
            <a:ext cx="2003072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900" dirty="0">
                <a:latin typeface="Trebuchet MS" pitchFamily="34" charset="0"/>
              </a:rPr>
              <a:t>이전 페이지로 이동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1B445C9-2416-624C-BA88-5A90CDEEF78C}"/>
              </a:ext>
            </a:extLst>
          </p:cNvPr>
          <p:cNvSpPr>
            <a:spLocks noChangeAspect="1"/>
          </p:cNvSpPr>
          <p:nvPr/>
        </p:nvSpPr>
        <p:spPr bwMode="auto">
          <a:xfrm>
            <a:off x="1743712" y="4279012"/>
            <a:ext cx="199814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본인 인증 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2F9146-6A16-5349-97B4-4423510D4799}"/>
              </a:ext>
            </a:extLst>
          </p:cNvPr>
          <p:cNvSpPr/>
          <p:nvPr/>
        </p:nvSpPr>
        <p:spPr bwMode="auto">
          <a:xfrm>
            <a:off x="1664606" y="425227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5CDD3CF-05A0-284D-A540-8FC0518B765E}"/>
              </a:ext>
            </a:extLst>
          </p:cNvPr>
          <p:cNvSpPr/>
          <p:nvPr/>
        </p:nvSpPr>
        <p:spPr bwMode="auto">
          <a:xfrm>
            <a:off x="1678578" y="468336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3EBED27-4FEB-544D-B1BA-65A33E60CA4B}"/>
              </a:ext>
            </a:extLst>
          </p:cNvPr>
          <p:cNvSpPr/>
          <p:nvPr/>
        </p:nvSpPr>
        <p:spPr bwMode="auto">
          <a:xfrm>
            <a:off x="1711227" y="390409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65" name="Group 90">
            <a:extLst>
              <a:ext uri="{FF2B5EF4-FFF2-40B4-BE49-F238E27FC236}">
                <a16:creationId xmlns:a16="http://schemas.microsoft.com/office/drawing/2014/main" id="{A0FB3665-6F4A-1745-BD2F-D9760B183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026878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253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r>
              <a:rPr lang="ko-KR" altLang="en-US" sz="1200" b="1" dirty="0">
                <a:latin typeface="Trebuchet MS" pitchFamily="34" charset="0"/>
              </a:rPr>
              <a:t>                                        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47033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736" y="1246362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643889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738046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정보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2152353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89A31BB-7163-0E44-8996-BA845768561D}"/>
              </a:ext>
            </a:extLst>
          </p:cNvPr>
          <p:cNvSpPr>
            <a:spLocks noChangeAspect="1"/>
          </p:cNvSpPr>
          <p:nvPr/>
        </p:nvSpPr>
        <p:spPr bwMode="auto">
          <a:xfrm>
            <a:off x="5216478" y="2211061"/>
            <a:ext cx="1581715" cy="317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125DF2F-2C52-B94F-8164-DA530EDFC494}"/>
              </a:ext>
            </a:extLst>
          </p:cNvPr>
          <p:cNvSpPr>
            <a:spLocks noChangeAspect="1"/>
          </p:cNvSpPr>
          <p:nvPr/>
        </p:nvSpPr>
        <p:spPr bwMode="auto">
          <a:xfrm>
            <a:off x="6798194" y="2211061"/>
            <a:ext cx="1663840" cy="3178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8DE9F8-6682-1546-A841-7D99FD9F6A03}"/>
              </a:ext>
            </a:extLst>
          </p:cNvPr>
          <p:cNvSpPr>
            <a:spLocks/>
          </p:cNvSpPr>
          <p:nvPr/>
        </p:nvSpPr>
        <p:spPr bwMode="auto">
          <a:xfrm>
            <a:off x="5198254" y="3376437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F789CC7-34C0-CB4E-B023-E32015DB2DF4}"/>
              </a:ext>
            </a:extLst>
          </p:cNvPr>
          <p:cNvSpPr/>
          <p:nvPr/>
        </p:nvSpPr>
        <p:spPr>
          <a:xfrm>
            <a:off x="5418637" y="335579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88ECAAF-7076-C149-8633-3EE8E70947EE}"/>
              </a:ext>
            </a:extLst>
          </p:cNvPr>
          <p:cNvSpPr>
            <a:spLocks noChangeAspect="1"/>
          </p:cNvSpPr>
          <p:nvPr/>
        </p:nvSpPr>
        <p:spPr bwMode="auto">
          <a:xfrm>
            <a:off x="5198255" y="3615892"/>
            <a:ext cx="3263778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D455771-893A-B74F-9BBD-9F94058D5241}"/>
              </a:ext>
            </a:extLst>
          </p:cNvPr>
          <p:cNvGrpSpPr/>
          <p:nvPr/>
        </p:nvGrpSpPr>
        <p:grpSpPr>
          <a:xfrm rot="18782592">
            <a:off x="8173217" y="3645531"/>
            <a:ext cx="143394" cy="143394"/>
            <a:chOff x="9786410" y="3901395"/>
            <a:chExt cx="461336" cy="461336"/>
          </a:xfrm>
        </p:grpSpPr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D361B781-6340-8F4B-95B0-012F72F91DF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89D8EEEF-5F4C-934B-AC80-66975D12E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D5E5983-6ADA-1045-B621-21E34BE7AE3A}"/>
              </a:ext>
            </a:extLst>
          </p:cNvPr>
          <p:cNvSpPr/>
          <p:nvPr/>
        </p:nvSpPr>
        <p:spPr bwMode="auto">
          <a:xfrm>
            <a:off x="8313402" y="11910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7D31420-15C0-B24F-968F-9E88A8C188EB}"/>
              </a:ext>
            </a:extLst>
          </p:cNvPr>
          <p:cNvSpPr/>
          <p:nvPr/>
        </p:nvSpPr>
        <p:spPr bwMode="auto">
          <a:xfrm>
            <a:off x="5074692" y="33236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44D2C9F-D504-DD42-8813-A85F600CACC8}"/>
              </a:ext>
            </a:extLst>
          </p:cNvPr>
          <p:cNvSpPr/>
          <p:nvPr/>
        </p:nvSpPr>
        <p:spPr bwMode="auto">
          <a:xfrm>
            <a:off x="5100380" y="36424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B8610701-DAF2-2C48-9D9A-605BD33AF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478" y="2616939"/>
            <a:ext cx="2364687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7042EC-16A1-0C4E-AD83-22D8F749B73C}"/>
              </a:ext>
            </a:extLst>
          </p:cNvPr>
          <p:cNvSpPr>
            <a:spLocks noChangeAspect="1"/>
          </p:cNvSpPr>
          <p:nvPr/>
        </p:nvSpPr>
        <p:spPr bwMode="auto">
          <a:xfrm>
            <a:off x="7581165" y="2669361"/>
            <a:ext cx="880868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9D6179-9D9A-8647-A079-E4AE1EA45B71}"/>
              </a:ext>
            </a:extLst>
          </p:cNvPr>
          <p:cNvSpPr>
            <a:spLocks noChangeAspect="1"/>
          </p:cNvSpPr>
          <p:nvPr/>
        </p:nvSpPr>
        <p:spPr bwMode="auto">
          <a:xfrm>
            <a:off x="5528065" y="4272059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9FECE960-4AD4-514A-B817-1D7E7B3BA7B7}"/>
              </a:ext>
            </a:extLst>
          </p:cNvPr>
          <p:cNvCxnSpPr/>
          <p:nvPr/>
        </p:nvCxnSpPr>
        <p:spPr>
          <a:xfrm>
            <a:off x="5077205" y="4949893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7893AC30-649F-CA43-BB04-2038AD724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064399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4" name="직사각형 152">
            <a:extLst>
              <a:ext uri="{FF2B5EF4-FFF2-40B4-BE49-F238E27FC236}">
                <a16:creationId xmlns:a16="http://schemas.microsoft.com/office/drawing/2014/main" id="{185F6FE9-ABA1-5D41-8730-7BB7C20DE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451280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77817C4-13C0-F84E-98B6-F5E05E7DE0B1}"/>
              </a:ext>
            </a:extLst>
          </p:cNvPr>
          <p:cNvCxnSpPr/>
          <p:nvPr/>
        </p:nvCxnSpPr>
        <p:spPr>
          <a:xfrm>
            <a:off x="5077205" y="5354938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247F29AC-48F5-FC42-A71E-146C8F3C936F}"/>
              </a:ext>
            </a:extLst>
          </p:cNvPr>
          <p:cNvSpPr/>
          <p:nvPr/>
        </p:nvSpPr>
        <p:spPr bwMode="auto">
          <a:xfrm>
            <a:off x="5536899" y="42970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DD4C482-2A52-464F-BC34-6444C855F86D}"/>
              </a:ext>
            </a:extLst>
          </p:cNvPr>
          <p:cNvSpPr/>
          <p:nvPr/>
        </p:nvSpPr>
        <p:spPr bwMode="auto">
          <a:xfrm>
            <a:off x="5073897" y="21999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2D2CA2E-BE2D-C84E-886D-A44CEDEC5B31}"/>
              </a:ext>
            </a:extLst>
          </p:cNvPr>
          <p:cNvSpPr/>
          <p:nvPr/>
        </p:nvSpPr>
        <p:spPr bwMode="auto">
          <a:xfrm>
            <a:off x="5077458" y="26730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1E4E5E9-25B3-B54F-91CB-0D4C6E169217}"/>
              </a:ext>
            </a:extLst>
          </p:cNvPr>
          <p:cNvSpPr/>
          <p:nvPr/>
        </p:nvSpPr>
        <p:spPr bwMode="auto">
          <a:xfrm>
            <a:off x="7502972" y="264340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2DFB0A-2DAF-4C48-9FF8-BEA5CDBD712D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533B1C4-290C-6248-A371-614D836A8BA5}"/>
              </a:ext>
            </a:extLst>
          </p:cNvPr>
          <p:cNvSpPr/>
          <p:nvPr/>
        </p:nvSpPr>
        <p:spPr>
          <a:xfrm>
            <a:off x="1147670" y="1623974"/>
            <a:ext cx="3150350" cy="282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F0B02BF-5DCC-5E4E-A8C9-19B2259CEEA7}"/>
              </a:ext>
            </a:extLst>
          </p:cNvPr>
          <p:cNvSpPr/>
          <p:nvPr/>
        </p:nvSpPr>
        <p:spPr>
          <a:xfrm>
            <a:off x="5049617" y="1110904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graphicFrame>
        <p:nvGraphicFramePr>
          <p:cNvPr id="64" name="Group 90">
            <a:extLst>
              <a:ext uri="{FF2B5EF4-FFF2-40B4-BE49-F238E27FC236}">
                <a16:creationId xmlns:a16="http://schemas.microsoft.com/office/drawing/2014/main" id="{48A86822-010D-CE4A-B1E1-E2FC7457A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19617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CK_010900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인증된 아이디가 있을 경우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651200"/>
                  </a:ext>
                </a:extLst>
              </a:tr>
            </a:tbl>
          </a:graphicData>
        </a:graphic>
      </p:graphicFrame>
      <p:sp>
        <p:nvSpPr>
          <p:cNvPr id="65" name="제목 1">
            <a:extLst>
              <a:ext uri="{FF2B5EF4-FFF2-40B4-BE49-F238E27FC236}">
                <a16:creationId xmlns:a16="http://schemas.microsoft.com/office/drawing/2014/main" id="{B6768F46-C041-DE4C-9216-5B6FFA33304E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최초구매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본인인증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-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인증완료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7DEE53F-801C-2246-A463-B123EC55DB47}"/>
              </a:ext>
            </a:extLst>
          </p:cNvPr>
          <p:cNvSpPr>
            <a:spLocks noChangeAspect="1"/>
          </p:cNvSpPr>
          <p:nvPr/>
        </p:nvSpPr>
        <p:spPr bwMode="auto">
          <a:xfrm>
            <a:off x="907573" y="1870770"/>
            <a:ext cx="3568247" cy="1599887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고객님의 명의로 인증된 아이디가 있습니다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컨버스</a:t>
            </a:r>
            <a:r>
              <a:rPr lang="ko-KR" altLang="en-US" sz="1000" dirty="0">
                <a:latin typeface="Trebuchet MS" pitchFamily="34" charset="0"/>
              </a:rPr>
              <a:t> 온라인스토어에서는 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안전한 온라인 금융 거래를 위해</a:t>
            </a:r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상품구매 시 </a:t>
            </a:r>
            <a:r>
              <a:rPr lang="en-US" altLang="ko-KR" sz="1000" dirty="0">
                <a:latin typeface="Trebuchet MS" pitchFamily="34" charset="0"/>
              </a:rPr>
              <a:t>1</a:t>
            </a:r>
            <a:r>
              <a:rPr lang="ko-KR" altLang="en-US" sz="1000" dirty="0">
                <a:latin typeface="Trebuchet MS" pitchFamily="34" charset="0"/>
              </a:rPr>
              <a:t>개의 아이디만 사용 가능합니다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아래 아이디로 재 로그인 부탁 드립니다</a:t>
            </a:r>
            <a:r>
              <a:rPr lang="en-US" altLang="ko-KR" sz="1000" dirty="0">
                <a:latin typeface="Trebuchet MS" pitchFamily="34" charset="0"/>
              </a:rPr>
              <a:t>.</a:t>
            </a:r>
          </a:p>
          <a:p>
            <a:pPr algn="ctr" eaLnBrk="0" latinLnBrk="0" hangingPunct="0"/>
            <a:endParaRPr lang="en-US" altLang="ko-KR" sz="1000" dirty="0">
              <a:latin typeface="Trebuchet MS" pitchFamily="34" charset="0"/>
            </a:endParaRPr>
          </a:p>
          <a:p>
            <a:pPr algn="ctr" eaLnBrk="0" latinLnBrk="0" hangingPunct="0"/>
            <a:r>
              <a:rPr lang="en-US" altLang="ko-KR" sz="1000" dirty="0" err="1">
                <a:latin typeface="Trebuchet MS" pitchFamily="34" charset="0"/>
              </a:rPr>
              <a:t>honggildong@naver.com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F23EFA2-31F7-3D47-9972-3A55D8735A11}"/>
              </a:ext>
            </a:extLst>
          </p:cNvPr>
          <p:cNvSpPr>
            <a:spLocks noChangeAspect="1"/>
          </p:cNvSpPr>
          <p:nvPr/>
        </p:nvSpPr>
        <p:spPr bwMode="auto">
          <a:xfrm>
            <a:off x="1776917" y="3743495"/>
            <a:ext cx="1998142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해당 아이디로 로그인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84D5EAD-5F94-9349-967A-04A404ABA722}"/>
              </a:ext>
            </a:extLst>
          </p:cNvPr>
          <p:cNvSpPr/>
          <p:nvPr/>
        </p:nvSpPr>
        <p:spPr bwMode="auto">
          <a:xfrm>
            <a:off x="1725787" y="36797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96" name="Group 90">
            <a:extLst>
              <a:ext uri="{FF2B5EF4-FFF2-40B4-BE49-F238E27FC236}">
                <a16:creationId xmlns:a16="http://schemas.microsoft.com/office/drawing/2014/main" id="{FE2B8E99-58A9-6546-8F0D-A9A74BC22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527200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7" name="타원 96">
            <a:extLst>
              <a:ext uri="{FF2B5EF4-FFF2-40B4-BE49-F238E27FC236}">
                <a16:creationId xmlns:a16="http://schemas.microsoft.com/office/drawing/2014/main" id="{CAE3EF62-F8D8-AE44-8A9D-49F89F18C56D}"/>
              </a:ext>
            </a:extLst>
          </p:cNvPr>
          <p:cNvSpPr/>
          <p:nvPr/>
        </p:nvSpPr>
        <p:spPr bwMode="auto">
          <a:xfrm>
            <a:off x="1791351" y="30894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369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r>
              <a:rPr lang="ko-KR" altLang="en-US" sz="1200" b="1" dirty="0">
                <a:latin typeface="Trebuchet MS" pitchFamily="34" charset="0"/>
              </a:rPr>
              <a:t>                                        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470336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736" y="1246362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643889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738046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정보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2152353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89A31BB-7163-0E44-8996-BA845768561D}"/>
              </a:ext>
            </a:extLst>
          </p:cNvPr>
          <p:cNvSpPr>
            <a:spLocks noChangeAspect="1"/>
          </p:cNvSpPr>
          <p:nvPr/>
        </p:nvSpPr>
        <p:spPr bwMode="auto">
          <a:xfrm>
            <a:off x="5216478" y="2211061"/>
            <a:ext cx="1581715" cy="317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125DF2F-2C52-B94F-8164-DA530EDFC494}"/>
              </a:ext>
            </a:extLst>
          </p:cNvPr>
          <p:cNvSpPr>
            <a:spLocks noChangeAspect="1"/>
          </p:cNvSpPr>
          <p:nvPr/>
        </p:nvSpPr>
        <p:spPr bwMode="auto">
          <a:xfrm>
            <a:off x="6798194" y="2211061"/>
            <a:ext cx="1663840" cy="3178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8DE9F8-6682-1546-A841-7D99FD9F6A03}"/>
              </a:ext>
            </a:extLst>
          </p:cNvPr>
          <p:cNvSpPr>
            <a:spLocks/>
          </p:cNvSpPr>
          <p:nvPr/>
        </p:nvSpPr>
        <p:spPr bwMode="auto">
          <a:xfrm>
            <a:off x="5198254" y="3376437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F789CC7-34C0-CB4E-B023-E32015DB2DF4}"/>
              </a:ext>
            </a:extLst>
          </p:cNvPr>
          <p:cNvSpPr/>
          <p:nvPr/>
        </p:nvSpPr>
        <p:spPr>
          <a:xfrm>
            <a:off x="5418637" y="3355790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88ECAAF-7076-C149-8633-3EE8E70947EE}"/>
              </a:ext>
            </a:extLst>
          </p:cNvPr>
          <p:cNvSpPr>
            <a:spLocks noChangeAspect="1"/>
          </p:cNvSpPr>
          <p:nvPr/>
        </p:nvSpPr>
        <p:spPr bwMode="auto">
          <a:xfrm>
            <a:off x="5198255" y="3615892"/>
            <a:ext cx="3263778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D455771-893A-B74F-9BBD-9F94058D5241}"/>
              </a:ext>
            </a:extLst>
          </p:cNvPr>
          <p:cNvGrpSpPr/>
          <p:nvPr/>
        </p:nvGrpSpPr>
        <p:grpSpPr>
          <a:xfrm rot="18782592">
            <a:off x="8173217" y="3645531"/>
            <a:ext cx="143394" cy="143394"/>
            <a:chOff x="9786410" y="3901395"/>
            <a:chExt cx="461336" cy="461336"/>
          </a:xfrm>
        </p:grpSpPr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D361B781-6340-8F4B-95B0-012F72F91DF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89D8EEEF-5F4C-934B-AC80-66975D12E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D5E5983-6ADA-1045-B621-21E34BE7AE3A}"/>
              </a:ext>
            </a:extLst>
          </p:cNvPr>
          <p:cNvSpPr/>
          <p:nvPr/>
        </p:nvSpPr>
        <p:spPr bwMode="auto">
          <a:xfrm>
            <a:off x="8313402" y="11910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7D31420-15C0-B24F-968F-9E88A8C188EB}"/>
              </a:ext>
            </a:extLst>
          </p:cNvPr>
          <p:cNvSpPr/>
          <p:nvPr/>
        </p:nvSpPr>
        <p:spPr bwMode="auto">
          <a:xfrm>
            <a:off x="5074692" y="33236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44D2C9F-D504-DD42-8813-A85F600CACC8}"/>
              </a:ext>
            </a:extLst>
          </p:cNvPr>
          <p:cNvSpPr/>
          <p:nvPr/>
        </p:nvSpPr>
        <p:spPr bwMode="auto">
          <a:xfrm>
            <a:off x="5100380" y="364249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64" name="Group 90">
            <a:extLst>
              <a:ext uri="{FF2B5EF4-FFF2-40B4-BE49-F238E27FC236}">
                <a16:creationId xmlns:a16="http://schemas.microsoft.com/office/drawing/2014/main" id="{543D48D4-C28C-434C-9842-BD22D6F35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70745"/>
              </p:ext>
            </p:extLst>
          </p:nvPr>
        </p:nvGraphicFramePr>
        <p:xfrm>
          <a:off x="9269501" y="558056"/>
          <a:ext cx="2676438" cy="35661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+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주문고객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정보 확장되어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홍길동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honggildong@naver.com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010-1234-5678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Tab menu(Default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선택 상태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새로 입력 클릭 시 새로 입력 폼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회원정보 중 이름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휴대폰번호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우편번호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854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선택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목록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레이어 팝업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49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사용 체크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목록 중 기본주소지로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세팅됨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780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 시 연락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빠른 배송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직집입력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직접입력 선택 시 하단에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추가됨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81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05303"/>
                  </a:ext>
                </a:extLst>
              </a:tr>
            </a:tbl>
          </a:graphicData>
        </a:graphic>
      </p:graphicFrame>
      <p:sp>
        <p:nvSpPr>
          <p:cNvPr id="65" name="제목 1">
            <a:extLst>
              <a:ext uri="{FF2B5EF4-FFF2-40B4-BE49-F238E27FC236}">
                <a16:creationId xmlns:a16="http://schemas.microsoft.com/office/drawing/2014/main" id="{31581C3F-4B34-D14B-B68C-84A20A753DB2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기본 주소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B8610701-DAF2-2C48-9D9A-605BD33AF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478" y="2616939"/>
            <a:ext cx="2364687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7042EC-16A1-0C4E-AD83-22D8F749B73C}"/>
              </a:ext>
            </a:extLst>
          </p:cNvPr>
          <p:cNvSpPr>
            <a:spLocks noChangeAspect="1"/>
          </p:cNvSpPr>
          <p:nvPr/>
        </p:nvSpPr>
        <p:spPr bwMode="auto">
          <a:xfrm>
            <a:off x="7581165" y="2669361"/>
            <a:ext cx="880868" cy="28836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 err="1">
                <a:latin typeface="Trebuchet MS" pitchFamily="34" charset="0"/>
              </a:rPr>
              <a:t>배송지</a:t>
            </a:r>
            <a:r>
              <a:rPr lang="ko-KR" altLang="en-US" sz="1000" dirty="0">
                <a:latin typeface="Trebuchet MS" pitchFamily="34" charset="0"/>
              </a:rPr>
              <a:t> 목록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9D6179-9D9A-8647-A079-E4AE1EA45B71}"/>
              </a:ext>
            </a:extLst>
          </p:cNvPr>
          <p:cNvSpPr>
            <a:spLocks noChangeAspect="1"/>
          </p:cNvSpPr>
          <p:nvPr/>
        </p:nvSpPr>
        <p:spPr bwMode="auto">
          <a:xfrm>
            <a:off x="5528065" y="4272059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9FECE960-4AD4-514A-B817-1D7E7B3BA7B7}"/>
              </a:ext>
            </a:extLst>
          </p:cNvPr>
          <p:cNvCxnSpPr/>
          <p:nvPr/>
        </p:nvCxnSpPr>
        <p:spPr>
          <a:xfrm>
            <a:off x="5077205" y="4949893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7893AC30-649F-CA43-BB04-2038AD724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064399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4" name="직사각형 152">
            <a:extLst>
              <a:ext uri="{FF2B5EF4-FFF2-40B4-BE49-F238E27FC236}">
                <a16:creationId xmlns:a16="http://schemas.microsoft.com/office/drawing/2014/main" id="{185F6FE9-ABA1-5D41-8730-7BB7C20DE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451280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77817C4-13C0-F84E-98B6-F5E05E7DE0B1}"/>
              </a:ext>
            </a:extLst>
          </p:cNvPr>
          <p:cNvCxnSpPr/>
          <p:nvPr/>
        </p:nvCxnSpPr>
        <p:spPr>
          <a:xfrm>
            <a:off x="5077205" y="5354938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247F29AC-48F5-FC42-A71E-146C8F3C936F}"/>
              </a:ext>
            </a:extLst>
          </p:cNvPr>
          <p:cNvSpPr/>
          <p:nvPr/>
        </p:nvSpPr>
        <p:spPr bwMode="auto">
          <a:xfrm>
            <a:off x="5536899" y="429707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DD4C482-2A52-464F-BC34-6444C855F86D}"/>
              </a:ext>
            </a:extLst>
          </p:cNvPr>
          <p:cNvSpPr/>
          <p:nvPr/>
        </p:nvSpPr>
        <p:spPr bwMode="auto">
          <a:xfrm>
            <a:off x="5073897" y="21999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2D2CA2E-BE2D-C84E-886D-A44CEDEC5B31}"/>
              </a:ext>
            </a:extLst>
          </p:cNvPr>
          <p:cNvSpPr/>
          <p:nvPr/>
        </p:nvSpPr>
        <p:spPr bwMode="auto">
          <a:xfrm>
            <a:off x="5077458" y="26730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1E4E5E9-25B3-B54F-91CB-0D4C6E169217}"/>
              </a:ext>
            </a:extLst>
          </p:cNvPr>
          <p:cNvSpPr/>
          <p:nvPr/>
        </p:nvSpPr>
        <p:spPr bwMode="auto">
          <a:xfrm>
            <a:off x="7502972" y="264340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24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9C6F942-FFFE-E94B-AC33-D44C373CB6B3}"/>
              </a:ext>
            </a:extLst>
          </p:cNvPr>
          <p:cNvSpPr/>
          <p:nvPr/>
        </p:nvSpPr>
        <p:spPr>
          <a:xfrm>
            <a:off x="965430" y="1088659"/>
            <a:ext cx="3522503" cy="51436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1A6846-6FE6-B84F-AD6B-C667FC055EB4}"/>
              </a:ext>
            </a:extLst>
          </p:cNvPr>
          <p:cNvSpPr/>
          <p:nvPr/>
        </p:nvSpPr>
        <p:spPr>
          <a:xfrm>
            <a:off x="1170247" y="1643722"/>
            <a:ext cx="3144876" cy="393926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E3F37BF-61D1-0E41-9337-F8E311FC06E0}"/>
              </a:ext>
            </a:extLst>
          </p:cNvPr>
          <p:cNvSpPr/>
          <p:nvPr/>
        </p:nvSpPr>
        <p:spPr bwMode="auto">
          <a:xfrm>
            <a:off x="1162249" y="227173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15A1B6A3-73B3-DC47-B221-2AEC9BAF72EA}"/>
              </a:ext>
            </a:extLst>
          </p:cNvPr>
          <p:cNvSpPr/>
          <p:nvPr/>
        </p:nvSpPr>
        <p:spPr bwMode="auto">
          <a:xfrm>
            <a:off x="1588612" y="520517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91" name="Group 90">
            <a:extLst>
              <a:ext uri="{FF2B5EF4-FFF2-40B4-BE49-F238E27FC236}">
                <a16:creationId xmlns:a16="http://schemas.microsoft.com/office/drawing/2014/main" id="{619A19A8-0CD9-6C40-8311-05AE77FB6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379140"/>
              </p:ext>
            </p:extLst>
          </p:nvPr>
        </p:nvGraphicFramePr>
        <p:xfrm>
          <a:off x="9269501" y="558056"/>
          <a:ext cx="2676438" cy="10515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해당 주소지 정보가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정보영역에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입력됨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레이어 화면 닫힘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</a:tbl>
          </a:graphicData>
        </a:graphic>
      </p:graphicFrame>
      <p:sp>
        <p:nvSpPr>
          <p:cNvPr id="92" name="제목 1">
            <a:extLst>
              <a:ext uri="{FF2B5EF4-FFF2-40B4-BE49-F238E27FC236}">
                <a16:creationId xmlns:a16="http://schemas.microsoft.com/office/drawing/2014/main" id="{5732965F-FED5-5548-98E8-6970E607BA40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선택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10BFB2F-9F9A-EC41-B014-93BDEEDA0B84}"/>
              </a:ext>
            </a:extLst>
          </p:cNvPr>
          <p:cNvSpPr>
            <a:spLocks noChangeAspect="1"/>
          </p:cNvSpPr>
          <p:nvPr/>
        </p:nvSpPr>
        <p:spPr bwMode="auto">
          <a:xfrm>
            <a:off x="1242158" y="1845391"/>
            <a:ext cx="3018961" cy="28321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선택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5" name="직사각형 152">
            <a:extLst>
              <a:ext uri="{FF2B5EF4-FFF2-40B4-BE49-F238E27FC236}">
                <a16:creationId xmlns:a16="http://schemas.microsoft.com/office/drawing/2014/main" id="{084FE2F3-6F8A-A840-BB38-75082E0AE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232" y="170042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96" name="직사각형 152">
            <a:extLst>
              <a:ext uri="{FF2B5EF4-FFF2-40B4-BE49-F238E27FC236}">
                <a16:creationId xmlns:a16="http://schemas.microsoft.com/office/drawing/2014/main" id="{E7DBA14E-D582-B447-8874-A2AE11EFF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358" y="2336386"/>
            <a:ext cx="2953761" cy="130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홍길동</a:t>
            </a:r>
            <a:r>
              <a:rPr lang="en-US" altLang="ko-KR" sz="1000" b="1" dirty="0">
                <a:latin typeface="Trebuchet MS" pitchFamily="34" charset="0"/>
              </a:rPr>
              <a:t>(</a:t>
            </a:r>
            <a:r>
              <a:rPr lang="ko-KR" altLang="en-US" sz="1000" b="1" dirty="0" err="1">
                <a:latin typeface="Trebuchet MS" pitchFamily="34" charset="0"/>
              </a:rPr>
              <a:t>기본배송지</a:t>
            </a:r>
            <a:r>
              <a:rPr lang="en-US" altLang="ko-KR" sz="1000" b="1" dirty="0">
                <a:latin typeface="Trebuchet MS" pitchFamily="34" charset="0"/>
              </a:rPr>
              <a:t>)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주소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연락처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 </a:t>
            </a: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97" name="직사각형 152">
            <a:extLst>
              <a:ext uri="{FF2B5EF4-FFF2-40B4-BE49-F238E27FC236}">
                <a16:creationId xmlns:a16="http://schemas.microsoft.com/office/drawing/2014/main" id="{FAE0E01A-607D-FF4A-8D37-6F6B9DEDA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358" y="4137461"/>
            <a:ext cx="2953761" cy="130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홍길동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주소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연락처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 </a:t>
            </a: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C930EC36-EB3B-6244-8757-0B1E31E0966C}"/>
              </a:ext>
            </a:extLst>
          </p:cNvPr>
          <p:cNvCxnSpPr/>
          <p:nvPr/>
        </p:nvCxnSpPr>
        <p:spPr>
          <a:xfrm>
            <a:off x="1251979" y="3879050"/>
            <a:ext cx="295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35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60268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718810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9D6179-9D9A-8647-A079-E4AE1EA45B71}"/>
              </a:ext>
            </a:extLst>
          </p:cNvPr>
          <p:cNvSpPr>
            <a:spLocks noChangeAspect="1"/>
          </p:cNvSpPr>
          <p:nvPr/>
        </p:nvSpPr>
        <p:spPr bwMode="auto">
          <a:xfrm>
            <a:off x="5504739" y="5120424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9FECE960-4AD4-514A-B817-1D7E7B3BA7B7}"/>
              </a:ext>
            </a:extLst>
          </p:cNvPr>
          <p:cNvCxnSpPr/>
          <p:nvPr/>
        </p:nvCxnSpPr>
        <p:spPr>
          <a:xfrm>
            <a:off x="5077205" y="5897677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7893AC30-649F-CA43-BB04-2038AD724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6012183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4" name="직사각형 152">
            <a:extLst>
              <a:ext uri="{FF2B5EF4-FFF2-40B4-BE49-F238E27FC236}">
                <a16:creationId xmlns:a16="http://schemas.microsoft.com/office/drawing/2014/main" id="{185F6FE9-ABA1-5D41-8730-7BB7C20DE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6399064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D77817C4-13C0-F84E-98B6-F5E05E7DE0B1}"/>
              </a:ext>
            </a:extLst>
          </p:cNvPr>
          <p:cNvCxnSpPr/>
          <p:nvPr/>
        </p:nvCxnSpPr>
        <p:spPr>
          <a:xfrm>
            <a:off x="5077205" y="6302722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247F29AC-48F5-FC42-A71E-146C8F3C936F}"/>
              </a:ext>
            </a:extLst>
          </p:cNvPr>
          <p:cNvSpPr/>
          <p:nvPr/>
        </p:nvSpPr>
        <p:spPr bwMode="auto">
          <a:xfrm>
            <a:off x="5513573" y="514544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54" name="Group 90">
            <a:extLst>
              <a:ext uri="{FF2B5EF4-FFF2-40B4-BE49-F238E27FC236}">
                <a16:creationId xmlns:a16="http://schemas.microsoft.com/office/drawing/2014/main" id="{24EFB82C-CBF0-674A-8D2F-B2E2449A3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40857"/>
              </p:ext>
            </p:extLst>
          </p:nvPr>
        </p:nvGraphicFramePr>
        <p:xfrm>
          <a:off x="9269501" y="558056"/>
          <a:ext cx="2676438" cy="23317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CK_010600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로그인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이메일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791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연락처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10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이용약관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새창으로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62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비회원 개인정보수집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이용동의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새창으로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노출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852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33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회원가입 시 혜택 문구 추가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5325"/>
                  </a:ext>
                </a:extLst>
              </a:tr>
            </a:tbl>
          </a:graphicData>
        </a:graphic>
      </p:graphicFrame>
      <p:sp>
        <p:nvSpPr>
          <p:cNvPr id="83" name="제목 1">
            <a:extLst>
              <a:ext uri="{FF2B5EF4-FFF2-40B4-BE49-F238E27FC236}">
                <a16:creationId xmlns:a16="http://schemas.microsoft.com/office/drawing/2014/main" id="{241FDE61-6B9B-FA4B-AE9E-16D175A0ED57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비회원 주문 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74B6000-9F6E-8742-8FC9-FBF970834D79}"/>
              </a:ext>
            </a:extLst>
          </p:cNvPr>
          <p:cNvSpPr>
            <a:spLocks noChangeAspect="1"/>
          </p:cNvSpPr>
          <p:nvPr/>
        </p:nvSpPr>
        <p:spPr bwMode="auto">
          <a:xfrm>
            <a:off x="7517386" y="1222767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로그인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D567D0F-5793-114A-B569-8805FA680455}"/>
              </a:ext>
            </a:extLst>
          </p:cNvPr>
          <p:cNvSpPr/>
          <p:nvPr/>
        </p:nvSpPr>
        <p:spPr bwMode="auto">
          <a:xfrm>
            <a:off x="8248462" y="1166521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AE742AE-D57A-7D4A-A871-E57DD144D24E}"/>
              </a:ext>
            </a:extLst>
          </p:cNvPr>
          <p:cNvSpPr>
            <a:spLocks noChangeAspect="1"/>
          </p:cNvSpPr>
          <p:nvPr/>
        </p:nvSpPr>
        <p:spPr bwMode="auto">
          <a:xfrm>
            <a:off x="5256688" y="2023402"/>
            <a:ext cx="314816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이메일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07CA812-E0D7-B043-BB5F-D7E228E55F44}"/>
              </a:ext>
            </a:extLst>
          </p:cNvPr>
          <p:cNvSpPr/>
          <p:nvPr/>
        </p:nvSpPr>
        <p:spPr>
          <a:xfrm>
            <a:off x="5189913" y="298944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이용약관</a:t>
            </a:r>
            <a:endParaRPr lang="en-US" altLang="ko-KR" sz="9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331E576-2802-D74D-93C9-FABDD5461E0D}"/>
              </a:ext>
            </a:extLst>
          </p:cNvPr>
          <p:cNvSpPr>
            <a:spLocks noChangeAspect="1"/>
          </p:cNvSpPr>
          <p:nvPr/>
        </p:nvSpPr>
        <p:spPr bwMode="auto">
          <a:xfrm>
            <a:off x="5256688" y="3254415"/>
            <a:ext cx="3148160" cy="47704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내용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8D3A851-5A4A-7749-B0DD-1F48214C0E79}"/>
              </a:ext>
            </a:extLst>
          </p:cNvPr>
          <p:cNvSpPr/>
          <p:nvPr/>
        </p:nvSpPr>
        <p:spPr>
          <a:xfrm>
            <a:off x="7184837" y="298944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b="1" dirty="0" err="1"/>
              <a:t>전문보기</a:t>
            </a:r>
            <a:endParaRPr lang="en-US" altLang="ko-KR" sz="900" b="1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218C3F9-44DA-534D-9F71-3EFC1A2283FB}"/>
              </a:ext>
            </a:extLst>
          </p:cNvPr>
          <p:cNvSpPr>
            <a:spLocks/>
          </p:cNvSpPr>
          <p:nvPr/>
        </p:nvSpPr>
        <p:spPr bwMode="auto">
          <a:xfrm>
            <a:off x="5259797" y="3786245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5B1787E-908F-9F4B-965B-0A32EC65E606}"/>
              </a:ext>
            </a:extLst>
          </p:cNvPr>
          <p:cNvSpPr/>
          <p:nvPr/>
        </p:nvSpPr>
        <p:spPr>
          <a:xfrm>
            <a:off x="5480180" y="3765598"/>
            <a:ext cx="30835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(</a:t>
            </a:r>
            <a:r>
              <a:rPr lang="ko-KR" altLang="en-US" sz="900" dirty="0"/>
              <a:t>필수</a:t>
            </a:r>
            <a:r>
              <a:rPr lang="en-US" altLang="ko-KR" sz="900" dirty="0"/>
              <a:t>) </a:t>
            </a:r>
            <a:r>
              <a:rPr lang="ko-KR" altLang="en-US" sz="900" dirty="0"/>
              <a:t>약관에 대한 내용을 확인했으며 이에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07508D2-52EC-D644-B528-5720EC3EB67C}"/>
              </a:ext>
            </a:extLst>
          </p:cNvPr>
          <p:cNvSpPr/>
          <p:nvPr/>
        </p:nvSpPr>
        <p:spPr bwMode="auto">
          <a:xfrm>
            <a:off x="5145501" y="200553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9205D049-C2FC-2945-AE89-FB1E6A0E781C}"/>
              </a:ext>
            </a:extLst>
          </p:cNvPr>
          <p:cNvSpPr/>
          <p:nvPr/>
        </p:nvSpPr>
        <p:spPr bwMode="auto">
          <a:xfrm>
            <a:off x="5135004" y="258251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5CC260-CF59-5A42-A3D9-C546D1D2CCD6}"/>
              </a:ext>
            </a:extLst>
          </p:cNvPr>
          <p:cNvSpPr/>
          <p:nvPr/>
        </p:nvSpPr>
        <p:spPr bwMode="auto">
          <a:xfrm>
            <a:off x="7747599" y="29600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17DD8AC5-7C82-6C4F-9D6B-F358F96EE89C}"/>
              </a:ext>
            </a:extLst>
          </p:cNvPr>
          <p:cNvCxnSpPr/>
          <p:nvPr/>
        </p:nvCxnSpPr>
        <p:spPr>
          <a:xfrm>
            <a:off x="5077205" y="5454225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직사각형 152">
            <a:extLst>
              <a:ext uri="{FF2B5EF4-FFF2-40B4-BE49-F238E27FC236}">
                <a16:creationId xmlns:a16="http://schemas.microsoft.com/office/drawing/2014/main" id="{22A046B2-5D89-7F46-AB08-FDC139964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90" y="5568731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65F8E25-A89A-394E-819C-879913FBF30F}"/>
              </a:ext>
            </a:extLst>
          </p:cNvPr>
          <p:cNvSpPr/>
          <p:nvPr/>
        </p:nvSpPr>
        <p:spPr>
          <a:xfrm>
            <a:off x="5198132" y="1795398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이메일</a:t>
            </a:r>
            <a:endParaRPr lang="en-US" altLang="ko-KR" sz="900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0F702F3-D519-7547-8E2D-6E495EA2BC09}"/>
              </a:ext>
            </a:extLst>
          </p:cNvPr>
          <p:cNvSpPr>
            <a:spLocks noChangeAspect="1"/>
          </p:cNvSpPr>
          <p:nvPr/>
        </p:nvSpPr>
        <p:spPr bwMode="auto">
          <a:xfrm>
            <a:off x="5256688" y="2634332"/>
            <a:ext cx="314816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C5D5F65-DB2C-A340-8E56-459B2F049AFE}"/>
              </a:ext>
            </a:extLst>
          </p:cNvPr>
          <p:cNvSpPr/>
          <p:nvPr/>
        </p:nvSpPr>
        <p:spPr>
          <a:xfrm>
            <a:off x="5198132" y="2406328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8C05ACC-B523-EB47-A740-0B0A6363CBCA}"/>
              </a:ext>
            </a:extLst>
          </p:cNvPr>
          <p:cNvSpPr/>
          <p:nvPr/>
        </p:nvSpPr>
        <p:spPr>
          <a:xfrm>
            <a:off x="5189913" y="4054446"/>
            <a:ext cx="20264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비회원 개인정보수집 </a:t>
            </a:r>
            <a:r>
              <a:rPr lang="ko-KR" altLang="en-US" sz="900" dirty="0" err="1"/>
              <a:t>이용동의</a:t>
            </a:r>
            <a:endParaRPr lang="en-US" altLang="ko-KR" sz="9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A6C1CC5-8054-5946-B45E-7F3656D936F8}"/>
              </a:ext>
            </a:extLst>
          </p:cNvPr>
          <p:cNvSpPr>
            <a:spLocks noChangeAspect="1"/>
          </p:cNvSpPr>
          <p:nvPr/>
        </p:nvSpPr>
        <p:spPr bwMode="auto">
          <a:xfrm>
            <a:off x="5256688" y="4319415"/>
            <a:ext cx="3148160" cy="47704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내용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0CD26DD-846B-F24E-9EAA-CD19952A7CD4}"/>
              </a:ext>
            </a:extLst>
          </p:cNvPr>
          <p:cNvSpPr/>
          <p:nvPr/>
        </p:nvSpPr>
        <p:spPr>
          <a:xfrm>
            <a:off x="7184837" y="4054446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b="1" dirty="0" err="1"/>
              <a:t>전문보기</a:t>
            </a:r>
            <a:endParaRPr lang="en-US" altLang="ko-KR" sz="900" b="1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E14EF8E-1320-8E44-A096-A42E3C9961ED}"/>
              </a:ext>
            </a:extLst>
          </p:cNvPr>
          <p:cNvSpPr>
            <a:spLocks/>
          </p:cNvSpPr>
          <p:nvPr/>
        </p:nvSpPr>
        <p:spPr bwMode="auto">
          <a:xfrm>
            <a:off x="5259797" y="4851245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57B880F-4AB5-6144-ABF0-E1BA65A3A998}"/>
              </a:ext>
            </a:extLst>
          </p:cNvPr>
          <p:cNvSpPr/>
          <p:nvPr/>
        </p:nvSpPr>
        <p:spPr>
          <a:xfrm>
            <a:off x="5480180" y="4830598"/>
            <a:ext cx="30835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(</a:t>
            </a:r>
            <a:r>
              <a:rPr lang="ko-KR" altLang="en-US" sz="900" dirty="0"/>
              <a:t>필수</a:t>
            </a:r>
            <a:r>
              <a:rPr lang="en-US" altLang="ko-KR" sz="900" dirty="0"/>
              <a:t>) </a:t>
            </a:r>
            <a:r>
              <a:rPr lang="ko-KR" altLang="en-US" sz="900" dirty="0"/>
              <a:t>약관에 대한 내용을 확인했으며 이에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5FBA02B-3767-554D-8723-DE7E6F34A11B}"/>
              </a:ext>
            </a:extLst>
          </p:cNvPr>
          <p:cNvSpPr/>
          <p:nvPr/>
        </p:nvSpPr>
        <p:spPr bwMode="auto">
          <a:xfrm>
            <a:off x="7747599" y="402509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DD457D-281D-6C41-87DB-218828A573D1}"/>
              </a:ext>
            </a:extLst>
          </p:cNvPr>
          <p:cNvSpPr/>
          <p:nvPr/>
        </p:nvSpPr>
        <p:spPr>
          <a:xfrm>
            <a:off x="5103411" y="1504191"/>
            <a:ext cx="35611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회원가입 시 </a:t>
            </a:r>
            <a:r>
              <a:rPr lang="ko-KR" altLang="en-US" sz="900" dirty="0" err="1">
                <a:solidFill>
                  <a:srgbClr val="FF0000"/>
                </a:solidFill>
              </a:rPr>
              <a:t>멤버전용</a:t>
            </a:r>
            <a:r>
              <a:rPr lang="ko-KR" altLang="en-US" sz="900" dirty="0">
                <a:solidFill>
                  <a:srgbClr val="FF0000"/>
                </a:solidFill>
              </a:rPr>
              <a:t> 상품 구매 등의 혜택을 누리실 수 있습니다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graphicFrame>
        <p:nvGraphicFramePr>
          <p:cNvPr id="66" name="Group 90">
            <a:extLst>
              <a:ext uri="{FF2B5EF4-FFF2-40B4-BE49-F238E27FC236}">
                <a16:creationId xmlns:a16="http://schemas.microsoft.com/office/drawing/2014/main" id="{75E70CDF-49DD-864E-BC56-09F3B7683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865384"/>
              </p:ext>
            </p:extLst>
          </p:nvPr>
        </p:nvGraphicFramePr>
        <p:xfrm>
          <a:off x="11170555" y="342988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" name="타원 66">
            <a:extLst>
              <a:ext uri="{FF2B5EF4-FFF2-40B4-BE49-F238E27FC236}">
                <a16:creationId xmlns:a16="http://schemas.microsoft.com/office/drawing/2014/main" id="{C50992D9-9DA8-0049-80A1-03F1BBA7E8A3}"/>
              </a:ext>
            </a:extLst>
          </p:cNvPr>
          <p:cNvSpPr/>
          <p:nvPr/>
        </p:nvSpPr>
        <p:spPr bwMode="auto">
          <a:xfrm>
            <a:off x="8509041" y="15261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37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r>
              <a:rPr lang="ko-KR" altLang="en-US" sz="1200" b="1" dirty="0">
                <a:latin typeface="Trebuchet MS" pitchFamily="34" charset="0"/>
              </a:rPr>
              <a:t>                                        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736" y="1246362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643889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738046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정보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2152353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D2A0BF6-DD84-294B-A2CF-2873B8209003}"/>
              </a:ext>
            </a:extLst>
          </p:cNvPr>
          <p:cNvSpPr/>
          <p:nvPr/>
        </p:nvSpPr>
        <p:spPr>
          <a:xfrm>
            <a:off x="5216478" y="2644309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받으시는 분</a:t>
            </a:r>
            <a:endParaRPr lang="en-US" altLang="ko-KR" sz="9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848E5BB-40A2-8443-AA3B-FEB77B655089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3" y="2909278"/>
            <a:ext cx="301799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이름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17C63E-D8B3-F44D-BEB7-83FBDAA4DB58}"/>
              </a:ext>
            </a:extLst>
          </p:cNvPr>
          <p:cNvSpPr/>
          <p:nvPr/>
        </p:nvSpPr>
        <p:spPr>
          <a:xfrm>
            <a:off x="5216478" y="3317689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698DAC2-22C3-4348-B99D-1D901E3532EF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3" y="3582658"/>
            <a:ext cx="301799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CAEA383-37D3-CF4A-A839-D92EFE0C9355}"/>
              </a:ext>
            </a:extLst>
          </p:cNvPr>
          <p:cNvSpPr/>
          <p:nvPr/>
        </p:nvSpPr>
        <p:spPr>
          <a:xfrm>
            <a:off x="5216478" y="3981552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배송 주소</a:t>
            </a:r>
            <a:endParaRPr lang="en-US" altLang="ko-KR" sz="9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5BF6C24-E5AA-E640-8784-0B8A28A0B059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4246521"/>
            <a:ext cx="226933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문래동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강서타워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선유로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82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E6D84BD-6A76-E442-AAA2-5720EE98DF81}"/>
              </a:ext>
            </a:extLst>
          </p:cNvPr>
          <p:cNvSpPr>
            <a:spLocks noChangeAspect="1"/>
          </p:cNvSpPr>
          <p:nvPr/>
        </p:nvSpPr>
        <p:spPr bwMode="auto">
          <a:xfrm>
            <a:off x="7552585" y="4246521"/>
            <a:ext cx="74865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검색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93470A7-FBA6-C547-A35C-3308392EAFBB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4609398"/>
            <a:ext cx="301799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나머지 주소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8DE9F8-6682-1546-A841-7D99FD9F6A03}"/>
              </a:ext>
            </a:extLst>
          </p:cNvPr>
          <p:cNvSpPr>
            <a:spLocks/>
          </p:cNvSpPr>
          <p:nvPr/>
        </p:nvSpPr>
        <p:spPr bwMode="auto">
          <a:xfrm>
            <a:off x="5289542" y="5051552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F789CC7-34C0-CB4E-B023-E32015DB2DF4}"/>
              </a:ext>
            </a:extLst>
          </p:cNvPr>
          <p:cNvSpPr/>
          <p:nvPr/>
        </p:nvSpPr>
        <p:spPr>
          <a:xfrm>
            <a:off x="5509925" y="5030905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88ECAAF-7076-C149-8633-3EE8E70947EE}"/>
              </a:ext>
            </a:extLst>
          </p:cNvPr>
          <p:cNvSpPr>
            <a:spLocks noChangeAspect="1"/>
          </p:cNvSpPr>
          <p:nvPr/>
        </p:nvSpPr>
        <p:spPr bwMode="auto">
          <a:xfrm>
            <a:off x="5289543" y="5291007"/>
            <a:ext cx="301170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D455771-893A-B74F-9BBD-9F94058D5241}"/>
              </a:ext>
            </a:extLst>
          </p:cNvPr>
          <p:cNvGrpSpPr/>
          <p:nvPr/>
        </p:nvGrpSpPr>
        <p:grpSpPr>
          <a:xfrm rot="18782592">
            <a:off x="8012885" y="5320646"/>
            <a:ext cx="143394" cy="143394"/>
            <a:chOff x="9786410" y="3901395"/>
            <a:chExt cx="461336" cy="461336"/>
          </a:xfrm>
        </p:grpSpPr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D361B781-6340-8F4B-95B0-012F72F91DF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89D8EEEF-5F4C-934B-AC80-66975D12E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아래쪽 화살표[D] 129">
            <a:extLst>
              <a:ext uri="{FF2B5EF4-FFF2-40B4-BE49-F238E27FC236}">
                <a16:creationId xmlns:a16="http://schemas.microsoft.com/office/drawing/2014/main" id="{8B88FF58-1379-C340-B7C2-26D6C9A17943}"/>
              </a:ext>
            </a:extLst>
          </p:cNvPr>
          <p:cNvSpPr/>
          <p:nvPr/>
        </p:nvSpPr>
        <p:spPr>
          <a:xfrm>
            <a:off x="6636061" y="6031766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31" name="Group 90">
            <a:extLst>
              <a:ext uri="{FF2B5EF4-FFF2-40B4-BE49-F238E27FC236}">
                <a16:creationId xmlns:a16="http://schemas.microsoft.com/office/drawing/2014/main" id="{8A2C65BF-CDCD-8043-9F24-7740AC4E6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30522"/>
              </p:ext>
            </p:extLst>
          </p:nvPr>
        </p:nvGraphicFramePr>
        <p:xfrm>
          <a:off x="9269501" y="558056"/>
          <a:ext cx="2676438" cy="3886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CK_010100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진행단계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표기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+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주문고객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정보 확장되어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예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홍길동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honggildong@naver.com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         010-1234-5678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28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이름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32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숫자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854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49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후 클릭 시 주소지가 유효할 경우 우편번호 입력 가능 레이어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780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상세 주소 입력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81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기본 주소 사용 체크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목록 중 기본주소지로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세팅됨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0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Dropdown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 시 연락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빠른 배송 부탁드립니다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직집입력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직접입력 선택 시 하단에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추가됨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4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612153"/>
                  </a:ext>
                </a:extLst>
              </a:tr>
            </a:tbl>
          </a:graphicData>
        </a:graphic>
      </p:graphicFrame>
      <p:sp>
        <p:nvSpPr>
          <p:cNvPr id="132" name="타원 131">
            <a:extLst>
              <a:ext uri="{FF2B5EF4-FFF2-40B4-BE49-F238E27FC236}">
                <a16:creationId xmlns:a16="http://schemas.microsoft.com/office/drawing/2014/main" id="{733BA408-E388-D541-8D3B-6E1F3428503A}"/>
              </a:ext>
            </a:extLst>
          </p:cNvPr>
          <p:cNvSpPr/>
          <p:nvPr/>
        </p:nvSpPr>
        <p:spPr bwMode="auto">
          <a:xfrm>
            <a:off x="1023635" y="15794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D5E5983-6ADA-1045-B621-21E34BE7AE3A}"/>
              </a:ext>
            </a:extLst>
          </p:cNvPr>
          <p:cNvSpPr/>
          <p:nvPr/>
        </p:nvSpPr>
        <p:spPr bwMode="auto">
          <a:xfrm>
            <a:off x="8313402" y="11910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E3B3AEAD-ABF3-A141-B34D-D2C8EBE0CA70}"/>
              </a:ext>
            </a:extLst>
          </p:cNvPr>
          <p:cNvSpPr/>
          <p:nvPr/>
        </p:nvSpPr>
        <p:spPr bwMode="auto">
          <a:xfrm>
            <a:off x="5205059" y="286469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D842C54-3F9C-644B-9DC3-CAA3F3E71BD9}"/>
              </a:ext>
            </a:extLst>
          </p:cNvPr>
          <p:cNvSpPr/>
          <p:nvPr/>
        </p:nvSpPr>
        <p:spPr bwMode="auto">
          <a:xfrm>
            <a:off x="5216478" y="353658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63C0D233-DE62-0C4D-8BA0-D3D7E89FDAA2}"/>
              </a:ext>
            </a:extLst>
          </p:cNvPr>
          <p:cNvSpPr/>
          <p:nvPr/>
        </p:nvSpPr>
        <p:spPr bwMode="auto">
          <a:xfrm>
            <a:off x="5193587" y="423967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D4B4FF41-50B2-034F-9A1E-497508F2102A}"/>
              </a:ext>
            </a:extLst>
          </p:cNvPr>
          <p:cNvSpPr/>
          <p:nvPr/>
        </p:nvSpPr>
        <p:spPr bwMode="auto">
          <a:xfrm>
            <a:off x="8185918" y="419899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E84BD07B-BF22-384F-A82F-C44772E65F03}"/>
              </a:ext>
            </a:extLst>
          </p:cNvPr>
          <p:cNvSpPr/>
          <p:nvPr/>
        </p:nvSpPr>
        <p:spPr bwMode="auto">
          <a:xfrm>
            <a:off x="5193587" y="463607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7D31420-15C0-B24F-968F-9E88A8C188EB}"/>
              </a:ext>
            </a:extLst>
          </p:cNvPr>
          <p:cNvSpPr/>
          <p:nvPr/>
        </p:nvSpPr>
        <p:spPr bwMode="auto">
          <a:xfrm>
            <a:off x="5193587" y="499879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C44D2C9F-D504-DD42-8813-A85F600CACC8}"/>
              </a:ext>
            </a:extLst>
          </p:cNvPr>
          <p:cNvSpPr/>
          <p:nvPr/>
        </p:nvSpPr>
        <p:spPr bwMode="auto">
          <a:xfrm>
            <a:off x="5219275" y="531761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D8F6A3-103F-E340-8097-AB4339865E17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2211061"/>
            <a:ext cx="1514941" cy="3178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314BF5A-E57F-D24D-AB54-45D3898E1BDD}"/>
              </a:ext>
            </a:extLst>
          </p:cNvPr>
          <p:cNvSpPr>
            <a:spLocks noChangeAspect="1"/>
          </p:cNvSpPr>
          <p:nvPr/>
        </p:nvSpPr>
        <p:spPr bwMode="auto">
          <a:xfrm>
            <a:off x="6798194" y="2211061"/>
            <a:ext cx="1503050" cy="317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0DB808FD-0DEF-E14C-A9A2-797F091EE769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새로 입력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3572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21830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1" name="아래쪽 화살표[D] 50">
            <a:extLst>
              <a:ext uri="{FF2B5EF4-FFF2-40B4-BE49-F238E27FC236}">
                <a16:creationId xmlns:a16="http://schemas.microsoft.com/office/drawing/2014/main" id="{F48EFABF-4417-714D-8F87-D8957EE11779}"/>
              </a:ext>
            </a:extLst>
          </p:cNvPr>
          <p:cNvSpPr/>
          <p:nvPr/>
        </p:nvSpPr>
        <p:spPr>
          <a:xfrm>
            <a:off x="2470541" y="908405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39B62C-222A-AA42-9D63-6CC82B9D032A}"/>
              </a:ext>
            </a:extLst>
          </p:cNvPr>
          <p:cNvSpPr>
            <a:spLocks noChangeAspect="1"/>
          </p:cNvSpPr>
          <p:nvPr/>
        </p:nvSpPr>
        <p:spPr bwMode="auto">
          <a:xfrm>
            <a:off x="1416290" y="1763844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다음 단계 진행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DA9B1664-7995-4242-B014-CE7A3703D5FA}"/>
              </a:ext>
            </a:extLst>
          </p:cNvPr>
          <p:cNvCxnSpPr/>
          <p:nvPr/>
        </p:nvCxnSpPr>
        <p:spPr>
          <a:xfrm>
            <a:off x="965430" y="2441678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152">
            <a:extLst>
              <a:ext uri="{FF2B5EF4-FFF2-40B4-BE49-F238E27FC236}">
                <a16:creationId xmlns:a16="http://schemas.microsoft.com/office/drawing/2014/main" id="{61D7D005-BAA2-724F-9F9F-517476F00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315" y="2556184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394457B9-4D33-4847-8C3C-0F31A7CBA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315" y="2943065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5E79521B-CD6B-2A44-9C74-86256F4CA494}"/>
              </a:ext>
            </a:extLst>
          </p:cNvPr>
          <p:cNvCxnSpPr/>
          <p:nvPr/>
        </p:nvCxnSpPr>
        <p:spPr>
          <a:xfrm>
            <a:off x="965430" y="2846723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FFB63925-84CE-EC44-A100-29F4AAA516CF}"/>
              </a:ext>
            </a:extLst>
          </p:cNvPr>
          <p:cNvSpPr/>
          <p:nvPr/>
        </p:nvSpPr>
        <p:spPr bwMode="auto">
          <a:xfrm>
            <a:off x="1425124" y="178886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73" name="Group 90">
            <a:extLst>
              <a:ext uri="{FF2B5EF4-FFF2-40B4-BE49-F238E27FC236}">
                <a16:creationId xmlns:a16="http://schemas.microsoft.com/office/drawing/2014/main" id="{4B09BDCE-2E96-7440-AE0F-8F4D88F26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05553"/>
              </p:ext>
            </p:extLst>
          </p:nvPr>
        </p:nvGraphicFramePr>
        <p:xfrm>
          <a:off x="9269501" y="558056"/>
          <a:ext cx="2676438" cy="5943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CK_000000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다음 단계로 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할인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혜택 정보 사용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612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84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8156"/>
              </p:ext>
            </p:extLst>
          </p:nvPr>
        </p:nvGraphicFramePr>
        <p:xfrm>
          <a:off x="9269501" y="558056"/>
          <a:ext cx="2676438" cy="1965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코드입력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결과가 유효할 경우 및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자동 적용되어 있을 경우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(N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수동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코드명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마케팅 메시지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자동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코드명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정액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오퍼금액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마케팅 메시지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코드입력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결과가 유효할 경우 금액 적용됨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기 입력된 코드명 및 해당 영역 삭제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기 적용된 금액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=&gt;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적용 이전으로 전환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825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{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마케팅메시지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}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가 적용되었습니다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프로모코드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적용 시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Placehoder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Message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478615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406925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2179040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2367605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217904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2179040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250881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217904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3517033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3566015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3509249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3517033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2175163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2175163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2175163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61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</a:t>
            </a:r>
            <a:r>
              <a:rPr lang="en-US" altLang="ko-KR" sz="1000" b="1" dirty="0">
                <a:latin typeface="Trebuchet MS" pitchFamily="34" charset="0"/>
              </a:rPr>
              <a:t>5,000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50,200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(</a:t>
            </a:r>
            <a:r>
              <a:rPr lang="ko-KR" altLang="en-US" sz="1000" b="1" dirty="0">
                <a:latin typeface="Trebuchet MS" pitchFamily="34" charset="0"/>
              </a:rPr>
              <a:t>총 </a:t>
            </a:r>
            <a:r>
              <a:rPr lang="en-US" altLang="ko-KR" sz="1000" b="1" dirty="0">
                <a:latin typeface="Trebuchet MS" pitchFamily="34" charset="0"/>
              </a:rPr>
              <a:t>5,000</a:t>
            </a:r>
            <a:r>
              <a:rPr lang="ko-KR" altLang="en-US" sz="1000" b="1" dirty="0">
                <a:latin typeface="Trebuchet MS" pitchFamily="34" charset="0"/>
              </a:rPr>
              <a:t>원 할인</a:t>
            </a:r>
            <a:r>
              <a:rPr lang="en-US" altLang="ko-KR" sz="1000" b="1" dirty="0">
                <a:latin typeface="Trebuchet MS" pitchFamily="34" charset="0"/>
              </a:rPr>
              <a:t>)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742462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742462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554125"/>
            <a:ext cx="2843311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2044025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타원 164">
            <a:extLst>
              <a:ext uri="{FF2B5EF4-FFF2-40B4-BE49-F238E27FC236}">
                <a16:creationId xmlns:a16="http://schemas.microsoft.com/office/drawing/2014/main" id="{F2C2F8BB-75A3-CE45-861F-B589F0E11B9C}"/>
              </a:ext>
            </a:extLst>
          </p:cNvPr>
          <p:cNvSpPr/>
          <p:nvPr/>
        </p:nvSpPr>
        <p:spPr bwMode="auto">
          <a:xfrm>
            <a:off x="6177915" y="408139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99E772-FADF-C44B-AD5B-73C54C233131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4058803"/>
            <a:ext cx="2593546" cy="49532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1E0F4D91-5E0E-4643-A72F-E631656B3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6001" y="410677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1112038-E7BE-094D-A07F-024C00D1B57C}"/>
              </a:ext>
            </a:extLst>
          </p:cNvPr>
          <p:cNvSpPr/>
          <p:nvPr/>
        </p:nvSpPr>
        <p:spPr>
          <a:xfrm>
            <a:off x="6276020" y="2119854"/>
            <a:ext cx="2738783" cy="98164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7C91D5F-EB13-7640-96D5-CA20551A7D69}"/>
              </a:ext>
            </a:extLst>
          </p:cNvPr>
          <p:cNvSpPr/>
          <p:nvPr/>
        </p:nvSpPr>
        <p:spPr bwMode="auto">
          <a:xfrm>
            <a:off x="6131868" y="274258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E766C6D-677A-6C4D-89DE-934B7889BFB1}"/>
              </a:ext>
            </a:extLst>
          </p:cNvPr>
          <p:cNvSpPr/>
          <p:nvPr/>
        </p:nvSpPr>
        <p:spPr bwMode="auto">
          <a:xfrm>
            <a:off x="8790183" y="40779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0BB4B038-D89E-0749-B735-2D11187A4FD0}"/>
              </a:ext>
            </a:extLst>
          </p:cNvPr>
          <p:cNvSpPr txBox="1">
            <a:spLocks/>
          </p:cNvSpPr>
          <p:nvPr/>
        </p:nvSpPr>
        <p:spPr>
          <a:xfrm>
            <a:off x="9448628" y="5724255"/>
            <a:ext cx="2318184" cy="861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Case1. </a:t>
            </a:r>
            <a:r>
              <a:rPr kumimoji="0" lang="ko-KR" altLang="en-US" sz="11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프로모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코드 유효할 경우</a:t>
            </a:r>
            <a:endParaRPr kumimoji="0" lang="en-US" altLang="ko-KR" sz="11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algn="l" fontAlgn="auto">
              <a:spcAft>
                <a:spcPts val="0"/>
              </a:spcAft>
            </a:pPr>
            <a:r>
              <a:rPr kumimoji="0" lang="en-US" altLang="ko-KR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Case2. </a:t>
            </a:r>
            <a:r>
              <a:rPr kumimoji="0" lang="ko-KR" altLang="en-US" sz="11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오퍼</a:t>
            </a:r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자동 적용될 경우</a:t>
            </a:r>
            <a:endParaRPr kumimoji="0" lang="ko-KR" altLang="ko-KR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47C1BC-AF1F-EB4F-AE0A-264ECFCD1500}"/>
              </a:ext>
            </a:extLst>
          </p:cNvPr>
          <p:cNvSpPr>
            <a:spLocks noChangeAspect="1"/>
          </p:cNvSpPr>
          <p:nvPr/>
        </p:nvSpPr>
        <p:spPr bwMode="auto">
          <a:xfrm>
            <a:off x="4987865" y="1773995"/>
            <a:ext cx="1059948" cy="22659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장바구니 비우기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027C81-815E-244B-AB4A-673B40F71FFA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4538936"/>
            <a:ext cx="2593546" cy="49532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3,000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8" name="직사각형 152">
            <a:extLst>
              <a:ext uri="{FF2B5EF4-FFF2-40B4-BE49-F238E27FC236}">
                <a16:creationId xmlns:a16="http://schemas.microsoft.com/office/drawing/2014/main" id="{C26A030E-E92B-D44B-8586-10C044D3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6001" y="4586912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D6D133-EAA4-E640-A651-50DD63342BC5}"/>
              </a:ext>
            </a:extLst>
          </p:cNvPr>
          <p:cNvSpPr/>
          <p:nvPr/>
        </p:nvSpPr>
        <p:spPr>
          <a:xfrm>
            <a:off x="1820525" y="3804742"/>
            <a:ext cx="20324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###</a:t>
            </a:r>
            <a:r>
              <a:rPr lang="ko-KR" altLang="en-US" sz="900" dirty="0">
                <a:solidFill>
                  <a:srgbClr val="FF0000"/>
                </a:solidFill>
              </a:rPr>
              <a:t>가 적용되었습니다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E3D82F4-702F-7F4C-AB00-CBF411FA61E3}"/>
              </a:ext>
            </a:extLst>
          </p:cNvPr>
          <p:cNvSpPr/>
          <p:nvPr/>
        </p:nvSpPr>
        <p:spPr bwMode="auto">
          <a:xfrm>
            <a:off x="3135530" y="377784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84B2DB-5804-554D-896D-548E9AA6A35C}"/>
              </a:ext>
            </a:extLst>
          </p:cNvPr>
          <p:cNvSpPr>
            <a:spLocks noChangeAspect="1"/>
          </p:cNvSpPr>
          <p:nvPr/>
        </p:nvSpPr>
        <p:spPr bwMode="auto">
          <a:xfrm>
            <a:off x="428683" y="1358771"/>
            <a:ext cx="5645086" cy="29916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10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월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주문고객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5%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 추가 할인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1EEE9BB-C639-424F-B378-F87A062122B0}"/>
              </a:ext>
            </a:extLst>
          </p:cNvPr>
          <p:cNvSpPr>
            <a:spLocks noChangeAspect="1"/>
          </p:cNvSpPr>
          <p:nvPr/>
        </p:nvSpPr>
        <p:spPr bwMode="auto">
          <a:xfrm>
            <a:off x="2270575" y="2675095"/>
            <a:ext cx="492580" cy="1689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000" i="1" dirty="0">
                <a:latin typeface="Trebuchet MS" pitchFamily="34" charset="0"/>
              </a:rPr>
              <a:t>1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7A3513D-CF0A-B040-87DA-25CDFC47A09D}"/>
              </a:ext>
            </a:extLst>
          </p:cNvPr>
          <p:cNvSpPr>
            <a:spLocks noChangeAspect="1"/>
          </p:cNvSpPr>
          <p:nvPr/>
        </p:nvSpPr>
        <p:spPr bwMode="auto">
          <a:xfrm>
            <a:off x="276335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-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BC5E60-D01B-184E-BA25-BFD06F93A911}"/>
              </a:ext>
            </a:extLst>
          </p:cNvPr>
          <p:cNvSpPr>
            <a:spLocks noChangeAspect="1"/>
          </p:cNvSpPr>
          <p:nvPr/>
        </p:nvSpPr>
        <p:spPr bwMode="auto">
          <a:xfrm>
            <a:off x="3255937" y="2675094"/>
            <a:ext cx="492580" cy="16918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2000" i="1" dirty="0">
                <a:latin typeface="Trebuchet MS" pitchFamily="34" charset="0"/>
              </a:rPr>
              <a:t>+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D83367F-DC45-4047-A92F-E9403513C188}"/>
              </a:ext>
            </a:extLst>
          </p:cNvPr>
          <p:cNvSpPr/>
          <p:nvPr/>
        </p:nvSpPr>
        <p:spPr>
          <a:xfrm>
            <a:off x="7528361" y="3517944"/>
            <a:ext cx="15247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프로모코드</a:t>
            </a:r>
            <a:r>
              <a:rPr kumimoji="0" lang="ko-KR" altLang="en-US" sz="900" b="1" u="sng" dirty="0">
                <a:latin typeface="Trebuchet MS" pitchFamily="34" charset="0"/>
                <a:ea typeface="돋움" pitchFamily="50" charset="-127"/>
              </a:rPr>
              <a:t> 현황 </a:t>
            </a:r>
            <a:r>
              <a:rPr kumimoji="0" lang="ko-KR" altLang="en-US" sz="900" b="1" u="sng" dirty="0" err="1">
                <a:latin typeface="Trebuchet MS" pitchFamily="34" charset="0"/>
                <a:ea typeface="돋움" pitchFamily="50" charset="-127"/>
              </a:rPr>
              <a:t>바로가기</a:t>
            </a:r>
            <a:endParaRPr lang="ko-KR" altLang="en-US" sz="900" b="1" u="sng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FE41D2A-1569-E44D-AA25-4A270A611E6A}"/>
              </a:ext>
            </a:extLst>
          </p:cNvPr>
          <p:cNvSpPr/>
          <p:nvPr/>
        </p:nvSpPr>
        <p:spPr>
          <a:xfrm>
            <a:off x="8645861" y="5762291"/>
            <a:ext cx="240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dirty="0">
                <a:latin typeface="Trebuchet MS" pitchFamily="34" charset="0"/>
                <a:ea typeface="돋움" pitchFamily="50" charset="-127"/>
              </a:rPr>
              <a:t>-</a:t>
            </a:r>
            <a:endParaRPr lang="ko-KR" altLang="en-US" sz="1200" b="1" dirty="0"/>
          </a:p>
        </p:txBody>
      </p:sp>
      <p:graphicFrame>
        <p:nvGraphicFramePr>
          <p:cNvPr id="55" name="Group 90">
            <a:extLst>
              <a:ext uri="{FF2B5EF4-FFF2-40B4-BE49-F238E27FC236}">
                <a16:creationId xmlns:a16="http://schemas.microsoft.com/office/drawing/2014/main" id="{32F1AFEB-FD7D-7340-9AE1-4945C7C97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8831"/>
              </p:ext>
            </p:extLst>
          </p:nvPr>
        </p:nvGraphicFramePr>
        <p:xfrm>
          <a:off x="11219509" y="116594"/>
          <a:ext cx="774713" cy="353456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4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466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3727417"/>
            <a:ext cx="3510390" cy="24918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76348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D35946-C6A0-4440-B3AE-7F2E0188338D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3" name="직사각형 152">
            <a:extLst>
              <a:ext uri="{FF2B5EF4-FFF2-40B4-BE49-F238E27FC236}">
                <a16:creationId xmlns:a16="http://schemas.microsoft.com/office/drawing/2014/main" id="{020DFD18-B8DE-674B-8504-B2085B6A8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C4B57387-90B5-904F-A6D5-89EBE91A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0" name="직사각형 152">
            <a:extLst>
              <a:ext uri="{FF2B5EF4-FFF2-40B4-BE49-F238E27FC236}">
                <a16:creationId xmlns:a16="http://schemas.microsoft.com/office/drawing/2014/main" id="{7113B2DB-2473-404A-A65F-5C480C30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229582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주문고객</a:t>
            </a:r>
            <a:r>
              <a:rPr lang="ko-KR" altLang="en-US" sz="1200" b="1" dirty="0">
                <a:latin typeface="Trebuchet MS" pitchFamily="34" charset="0"/>
              </a:rPr>
              <a:t>                                        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1084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2. </a:t>
            </a:r>
            <a:r>
              <a:rPr lang="ko-KR" altLang="en-US" sz="900" b="1" dirty="0" err="1">
                <a:latin typeface="Trebuchet MS" pitchFamily="34" charset="0"/>
              </a:rPr>
              <a:t>배송지</a:t>
            </a:r>
            <a:r>
              <a:rPr lang="ko-KR" altLang="en-US" sz="900" b="1" dirty="0">
                <a:latin typeface="Trebuchet MS" pitchFamily="34" charset="0"/>
              </a:rPr>
              <a:t> 정보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60F1FD-F620-4847-B876-61A0CF4822A0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주문상품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D9CF3EDB-7568-3941-8815-EA3D981D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9C81A74-493E-1846-A1F0-0BF45C160CF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2306914"/>
            <a:ext cx="3510390" cy="142050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D36765F-2D9C-7940-8A9E-A2D7FFB62D34}"/>
              </a:ext>
            </a:extLst>
          </p:cNvPr>
          <p:cNvSpPr>
            <a:spLocks noChangeAspect="1"/>
          </p:cNvSpPr>
          <p:nvPr/>
        </p:nvSpPr>
        <p:spPr bwMode="auto">
          <a:xfrm>
            <a:off x="1153461" y="3784494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주문예정금액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81D948BD-363B-BF44-B813-A42BCC32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4125284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736" y="1246362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6E32BB7B-45F0-3443-9899-FD27582F5193}"/>
              </a:ext>
            </a:extLst>
          </p:cNvPr>
          <p:cNvCxnSpPr/>
          <p:nvPr/>
        </p:nvCxnSpPr>
        <p:spPr>
          <a:xfrm>
            <a:off x="5060886" y="1643889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738046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 err="1">
                <a:latin typeface="Trebuchet MS" pitchFamily="34" charset="0"/>
              </a:rPr>
              <a:t>배송지</a:t>
            </a:r>
            <a:r>
              <a:rPr lang="ko-KR" altLang="en-US" sz="1200" b="1" dirty="0">
                <a:latin typeface="Trebuchet MS" pitchFamily="34" charset="0"/>
              </a:rPr>
              <a:t> 정보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2152353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D2A0BF6-DD84-294B-A2CF-2873B8209003}"/>
              </a:ext>
            </a:extLst>
          </p:cNvPr>
          <p:cNvSpPr/>
          <p:nvPr/>
        </p:nvSpPr>
        <p:spPr>
          <a:xfrm>
            <a:off x="5216478" y="2644309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받으시는 분</a:t>
            </a:r>
            <a:endParaRPr lang="en-US" altLang="ko-KR" sz="9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848E5BB-40A2-8443-AA3B-FEB77B655089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3" y="2909278"/>
            <a:ext cx="301799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이름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17C63E-D8B3-F44D-BEB7-83FBDAA4DB58}"/>
              </a:ext>
            </a:extLst>
          </p:cNvPr>
          <p:cNvSpPr/>
          <p:nvPr/>
        </p:nvSpPr>
        <p:spPr>
          <a:xfrm>
            <a:off x="5216478" y="3317689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연락처</a:t>
            </a:r>
            <a:endParaRPr lang="en-US" altLang="ko-KR" sz="90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698DAC2-22C3-4348-B99D-1D901E3532EF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3" y="3582658"/>
            <a:ext cx="301799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없이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CAEA383-37D3-CF4A-A839-D92EFE0C9355}"/>
              </a:ext>
            </a:extLst>
          </p:cNvPr>
          <p:cNvSpPr/>
          <p:nvPr/>
        </p:nvSpPr>
        <p:spPr>
          <a:xfrm>
            <a:off x="5216478" y="3981552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배송 주소</a:t>
            </a:r>
            <a:endParaRPr lang="en-US" altLang="ko-KR" sz="9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5BF6C24-E5AA-E640-8784-0B8A28A0B059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4246521"/>
            <a:ext cx="226933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문래동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강서타워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선유로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82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E6D84BD-6A76-E442-AAA2-5720EE98DF81}"/>
              </a:ext>
            </a:extLst>
          </p:cNvPr>
          <p:cNvSpPr>
            <a:spLocks noChangeAspect="1"/>
          </p:cNvSpPr>
          <p:nvPr/>
        </p:nvSpPr>
        <p:spPr bwMode="auto">
          <a:xfrm>
            <a:off x="7552585" y="4246521"/>
            <a:ext cx="748659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검색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93470A7-FBA6-C547-A35C-3308392EAFBB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4609398"/>
            <a:ext cx="301799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나머지 주소 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8DE9F8-6682-1546-A841-7D99FD9F6A03}"/>
              </a:ext>
            </a:extLst>
          </p:cNvPr>
          <p:cNvSpPr>
            <a:spLocks/>
          </p:cNvSpPr>
          <p:nvPr/>
        </p:nvSpPr>
        <p:spPr bwMode="auto">
          <a:xfrm>
            <a:off x="5289542" y="5051552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F789CC7-34C0-CB4E-B023-E32015DB2DF4}"/>
              </a:ext>
            </a:extLst>
          </p:cNvPr>
          <p:cNvSpPr/>
          <p:nvPr/>
        </p:nvSpPr>
        <p:spPr>
          <a:xfrm>
            <a:off x="5509925" y="5030905"/>
            <a:ext cx="12819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기본 주소 사용</a:t>
            </a:r>
            <a:endParaRPr lang="en-US" altLang="ko-KR" sz="9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88ECAAF-7076-C149-8633-3EE8E70947EE}"/>
              </a:ext>
            </a:extLst>
          </p:cNvPr>
          <p:cNvSpPr>
            <a:spLocks noChangeAspect="1"/>
          </p:cNvSpPr>
          <p:nvPr/>
        </p:nvSpPr>
        <p:spPr bwMode="auto">
          <a:xfrm>
            <a:off x="5289543" y="5291007"/>
            <a:ext cx="3011702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배송 메모를 선택해주세요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.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D455771-893A-B74F-9BBD-9F94058D5241}"/>
              </a:ext>
            </a:extLst>
          </p:cNvPr>
          <p:cNvGrpSpPr/>
          <p:nvPr/>
        </p:nvGrpSpPr>
        <p:grpSpPr>
          <a:xfrm rot="18782592">
            <a:off x="8012885" y="5320646"/>
            <a:ext cx="143394" cy="143394"/>
            <a:chOff x="9786410" y="3901395"/>
            <a:chExt cx="461336" cy="461336"/>
          </a:xfrm>
        </p:grpSpPr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D361B781-6340-8F4B-95B0-012F72F91DFA}"/>
                </a:ext>
              </a:extLst>
            </p:cNvPr>
            <p:cNvCxnSpPr/>
            <p:nvPr/>
          </p:nvCxnSpPr>
          <p:spPr>
            <a:xfrm>
              <a:off x="9786410" y="3901395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89D8EEEF-5F4C-934B-AC80-66975D12E0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17078" y="4132063"/>
              <a:ext cx="0" cy="461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D8F6A3-103F-E340-8097-AB4339865E17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2" y="2211061"/>
            <a:ext cx="1514941" cy="31784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기본 주소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314BF5A-E57F-D24D-AB54-45D3898E1BDD}"/>
              </a:ext>
            </a:extLst>
          </p:cNvPr>
          <p:cNvSpPr>
            <a:spLocks noChangeAspect="1"/>
          </p:cNvSpPr>
          <p:nvPr/>
        </p:nvSpPr>
        <p:spPr bwMode="auto">
          <a:xfrm>
            <a:off x="6798194" y="2211061"/>
            <a:ext cx="1496761" cy="317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새로 입력</a:t>
            </a:r>
            <a:endParaRPr lang="en-US" altLang="ko-KR" sz="1000" dirty="0">
              <a:latin typeface="Trebuchet MS" pitchFamily="34" charset="0"/>
            </a:endParaRPr>
          </a:p>
        </p:txBody>
      </p:sp>
      <p:graphicFrame>
        <p:nvGraphicFramePr>
          <p:cNvPr id="67" name="Group 90">
            <a:extLst>
              <a:ext uri="{FF2B5EF4-FFF2-40B4-BE49-F238E27FC236}">
                <a16:creationId xmlns:a16="http://schemas.microsoft.com/office/drawing/2014/main" id="{114E6240-23EE-0E48-AA16-B0FC1DDB8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96035"/>
              </p:ext>
            </p:extLst>
          </p:nvPr>
        </p:nvGraphicFramePr>
        <p:xfrm>
          <a:off x="9269501" y="558056"/>
          <a:ext cx="2676438" cy="1600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CK_010200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선택된 주소지 입력된 후 나머지 주소 입력 가능토록 포커스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주소 입력 이전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검색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주소 입력 이후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재검색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재검색 버튼 클릭 시 주소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input box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로 포커스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 입력했던 주소지 노출된 상태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11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기존에 입력된 주소지가 없을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(no data)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또는 비회원일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해당 탭 영역 비 노출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896446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ECC09DBD-538B-424B-8CCC-AB640DF386FA}"/>
              </a:ext>
            </a:extLst>
          </p:cNvPr>
          <p:cNvSpPr>
            <a:spLocks noChangeAspect="1"/>
          </p:cNvSpPr>
          <p:nvPr/>
        </p:nvSpPr>
        <p:spPr bwMode="auto">
          <a:xfrm>
            <a:off x="5283253" y="4560323"/>
            <a:ext cx="3011702" cy="12327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07363 (150600)</a:t>
            </a:r>
          </a:p>
          <a:p>
            <a:pPr eaLnBrk="0" latinLnBrk="0" hangingPunct="0"/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도로명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서울특별시 영등포구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지번      서울특별시 영등포구 문래동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가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1-1</a:t>
            </a:r>
          </a:p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07363 (150600)</a:t>
            </a:r>
          </a:p>
          <a:p>
            <a:pPr eaLnBrk="0" latinLnBrk="0" hangingPunct="0"/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도로명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서울특별시 영등포구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4-1</a:t>
            </a:r>
          </a:p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지번      서울특별시 영등포구 문래동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가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1-2</a:t>
            </a: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DC49B0F7-F3DF-014C-A52C-E2106F4FA38E}"/>
              </a:ext>
            </a:extLst>
          </p:cNvPr>
          <p:cNvCxnSpPr/>
          <p:nvPr/>
        </p:nvCxnSpPr>
        <p:spPr>
          <a:xfrm>
            <a:off x="5283253" y="5170796"/>
            <a:ext cx="30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3C0D233-DE62-0C4D-8BA0-D3D7E89FDAA2}"/>
              </a:ext>
            </a:extLst>
          </p:cNvPr>
          <p:cNvSpPr/>
          <p:nvPr/>
        </p:nvSpPr>
        <p:spPr bwMode="auto">
          <a:xfrm>
            <a:off x="5138285" y="470994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742A3FE-EE96-5E48-A8B5-906AD8633015}"/>
              </a:ext>
            </a:extLst>
          </p:cNvPr>
          <p:cNvSpPr/>
          <p:nvPr/>
        </p:nvSpPr>
        <p:spPr bwMode="auto">
          <a:xfrm>
            <a:off x="8163736" y="424622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8515AF2-ACB0-E44F-9969-1FA3D33471E3}"/>
              </a:ext>
            </a:extLst>
          </p:cNvPr>
          <p:cNvGrpSpPr/>
          <p:nvPr/>
        </p:nvGrpSpPr>
        <p:grpSpPr>
          <a:xfrm>
            <a:off x="5086752" y="5834714"/>
            <a:ext cx="3510390" cy="536826"/>
            <a:chOff x="308472" y="5974143"/>
            <a:chExt cx="7116897" cy="536826"/>
          </a:xfrm>
        </p:grpSpPr>
        <p:sp>
          <p:nvSpPr>
            <p:cNvPr id="76" name="자유형 75">
              <a:extLst>
                <a:ext uri="{FF2B5EF4-FFF2-40B4-BE49-F238E27FC236}">
                  <a16:creationId xmlns:a16="http://schemas.microsoft.com/office/drawing/2014/main" id="{20ED4F15-3D84-AA49-9844-A5037ED93E6A}"/>
                </a:ext>
              </a:extLst>
            </p:cNvPr>
            <p:cNvSpPr/>
            <p:nvPr/>
          </p:nvSpPr>
          <p:spPr>
            <a:xfrm>
              <a:off x="308472" y="6103010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8" name="자유형 77">
              <a:extLst>
                <a:ext uri="{FF2B5EF4-FFF2-40B4-BE49-F238E27FC236}">
                  <a16:creationId xmlns:a16="http://schemas.microsoft.com/office/drawing/2014/main" id="{0E0E42D1-9B10-FA4E-8D85-708E40217118}"/>
                </a:ext>
              </a:extLst>
            </p:cNvPr>
            <p:cNvSpPr/>
            <p:nvPr/>
          </p:nvSpPr>
          <p:spPr>
            <a:xfrm>
              <a:off x="308472" y="5974143"/>
              <a:ext cx="7116897" cy="407959"/>
            </a:xfrm>
            <a:custGeom>
              <a:avLst/>
              <a:gdLst>
                <a:gd name="connsiteX0" fmla="*/ 0 w 7116897"/>
                <a:gd name="connsiteY0" fmla="*/ 352874 h 407959"/>
                <a:gd name="connsiteX1" fmla="*/ 2721167 w 7116897"/>
                <a:gd name="connsiteY1" fmla="*/ 335 h 407959"/>
                <a:gd name="connsiteX2" fmla="*/ 5233012 w 7116897"/>
                <a:gd name="connsiteY2" fmla="*/ 407959 h 407959"/>
                <a:gd name="connsiteX3" fmla="*/ 7116897 w 7116897"/>
                <a:gd name="connsiteY3" fmla="*/ 335 h 407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6897" h="407959">
                  <a:moveTo>
                    <a:pt x="0" y="352874"/>
                  </a:moveTo>
                  <a:cubicBezTo>
                    <a:pt x="924499" y="172014"/>
                    <a:pt x="1848998" y="-8846"/>
                    <a:pt x="2721167" y="335"/>
                  </a:cubicBezTo>
                  <a:cubicBezTo>
                    <a:pt x="3593336" y="9516"/>
                    <a:pt x="4500390" y="407959"/>
                    <a:pt x="5233012" y="407959"/>
                  </a:cubicBezTo>
                  <a:cubicBezTo>
                    <a:pt x="5965634" y="407959"/>
                    <a:pt x="6541265" y="204147"/>
                    <a:pt x="7116897" y="335"/>
                  </a:cubicBezTo>
                </a:path>
              </a:pathLst>
            </a:cu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6" name="제목 1">
            <a:extLst>
              <a:ext uri="{FF2B5EF4-FFF2-40B4-BE49-F238E27FC236}">
                <a16:creationId xmlns:a16="http://schemas.microsoft.com/office/drawing/2014/main" id="{BBE3FA2A-4FC1-E240-B0BB-C41F85F97BD0}"/>
              </a:ext>
            </a:extLst>
          </p:cNvPr>
          <p:cNvSpPr txBox="1">
            <a:spLocks/>
          </p:cNvSpPr>
          <p:nvPr/>
        </p:nvSpPr>
        <p:spPr>
          <a:xfrm>
            <a:off x="18590360" y="7608543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새로 입력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no data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984A2C1-9D7A-A349-80E5-673287FFF22C}"/>
              </a:ext>
            </a:extLst>
          </p:cNvPr>
          <p:cNvSpPr/>
          <p:nvPr/>
        </p:nvSpPr>
        <p:spPr>
          <a:xfrm>
            <a:off x="5135883" y="2180856"/>
            <a:ext cx="3300377" cy="400291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215B00D-FEBC-3748-A7B3-09A3FCFECD73}"/>
              </a:ext>
            </a:extLst>
          </p:cNvPr>
          <p:cNvSpPr/>
          <p:nvPr/>
        </p:nvSpPr>
        <p:spPr bwMode="auto">
          <a:xfrm>
            <a:off x="8326000" y="217046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83" name="제목 1">
            <a:extLst>
              <a:ext uri="{FF2B5EF4-FFF2-40B4-BE49-F238E27FC236}">
                <a16:creationId xmlns:a16="http://schemas.microsoft.com/office/drawing/2014/main" id="{1ED3FD45-E30D-8E47-8440-B0C717A95C45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새로 입력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no data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2190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774219-954A-8F4E-B2D5-52F39A5B98B5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87F1C6-4868-2847-BBE9-61B0C263C75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46758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390A0B-B2F1-A445-835C-1633DA7519F5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86E5C4-9F14-9949-8C7C-7C00A8EFD3E8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13DDAD4F-F105-E849-87B3-326A2A07405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7BBBE12B-70CB-3B4A-A228-B29239DEEBF6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1061225" y="5515727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C919F-27CF-4842-BA4C-453AFC4997A1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3"/>
            <a:ext cx="3510390" cy="5346711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아래쪽 화살표[D] 79">
            <a:extLst>
              <a:ext uri="{FF2B5EF4-FFF2-40B4-BE49-F238E27FC236}">
                <a16:creationId xmlns:a16="http://schemas.microsoft.com/office/drawing/2014/main" id="{FBA259B0-0B95-A849-A47B-28175313762B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E56A52-B288-524F-9CCD-9AF5EA640632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2. </a:t>
            </a:r>
            <a:r>
              <a:rPr lang="ko-KR" altLang="en-US" sz="900" dirty="0" err="1">
                <a:latin typeface="Trebuchet MS" pitchFamily="34" charset="0"/>
              </a:rPr>
              <a:t>배송지</a:t>
            </a:r>
            <a:r>
              <a:rPr lang="ko-KR" altLang="en-US" sz="900" dirty="0">
                <a:latin typeface="Trebuchet MS" pitchFamily="34" charset="0"/>
              </a:rPr>
              <a:t> 정보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3. </a:t>
            </a:r>
            <a:r>
              <a:rPr lang="ko-KR" altLang="en-US" sz="900" b="1" dirty="0">
                <a:latin typeface="Trebuchet MS" pitchFamily="34" charset="0"/>
              </a:rPr>
              <a:t>결제하기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4. </a:t>
            </a:r>
            <a:r>
              <a:rPr lang="ko-KR" altLang="en-US" sz="900" dirty="0" err="1">
                <a:latin typeface="Trebuchet MS" pitchFamily="34" charset="0"/>
              </a:rPr>
              <a:t>구매완료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374" y="5532507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8E4EF6-B50C-1647-B122-FE5602174AD7}"/>
              </a:ext>
            </a:extLst>
          </p:cNvPr>
          <p:cNvSpPr>
            <a:spLocks noChangeAspect="1"/>
          </p:cNvSpPr>
          <p:nvPr/>
        </p:nvSpPr>
        <p:spPr bwMode="auto">
          <a:xfrm>
            <a:off x="5193587" y="1156879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</a:t>
            </a:r>
            <a:r>
              <a:rPr lang="ko-KR" altLang="en-US" sz="1000" b="1" dirty="0">
                <a:latin typeface="Trebuchet MS" pitchFamily="34" charset="0"/>
              </a:rPr>
              <a:t>             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경인로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E9B96327-A811-254C-8C33-41C224AE9A5A}"/>
              </a:ext>
            </a:extLst>
          </p:cNvPr>
          <p:cNvCxnSpPr/>
          <p:nvPr/>
        </p:nvCxnSpPr>
        <p:spPr>
          <a:xfrm>
            <a:off x="5060886" y="1571186"/>
            <a:ext cx="350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6FD0433-1531-8844-BC0B-429627FEBE2E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>
                <a:latin typeface="Trebuchet MS" pitchFamily="34" charset="0"/>
              </a:rPr>
              <a:t>주문상품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9" name="직사각형 152">
            <a:extLst>
              <a:ext uri="{FF2B5EF4-FFF2-40B4-BE49-F238E27FC236}">
                <a16:creationId xmlns:a16="http://schemas.microsoft.com/office/drawing/2014/main" id="{9F15B0F4-E67A-774A-9EA4-AD9E91391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7E3E9EFC-BB23-4243-ADD8-DBAA2CFE6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770" y="1660808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2" name="직사각형 152">
            <a:extLst>
              <a:ext uri="{FF2B5EF4-FFF2-40B4-BE49-F238E27FC236}">
                <a16:creationId xmlns:a16="http://schemas.microsoft.com/office/drawing/2014/main" id="{BD53DC53-D3F9-7443-B3DF-3E0E59A6B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770" y="3772565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결제수단 선택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99E771-1618-3D4D-BACE-4027A3053F07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64" name="직사각형 152">
            <a:extLst>
              <a:ext uri="{FF2B5EF4-FFF2-40B4-BE49-F238E27FC236}">
                <a16:creationId xmlns:a16="http://schemas.microsoft.com/office/drawing/2014/main" id="{14EBE745-B777-BE48-8D29-3BF965F50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65" name="직사각형 152">
            <a:extLst>
              <a:ext uri="{FF2B5EF4-FFF2-40B4-BE49-F238E27FC236}">
                <a16:creationId xmlns:a16="http://schemas.microsoft.com/office/drawing/2014/main" id="{000C1859-C585-3F4F-8196-29BCB0075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6" name="직사각형 152">
            <a:extLst>
              <a:ext uri="{FF2B5EF4-FFF2-40B4-BE49-F238E27FC236}">
                <a16:creationId xmlns:a16="http://schemas.microsoft.com/office/drawing/2014/main" id="{B93565BA-8A7A-C845-854B-1974DB2EC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131" y="238458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68" name="직사각형 152">
            <a:extLst>
              <a:ext uri="{FF2B5EF4-FFF2-40B4-BE49-F238E27FC236}">
                <a16:creationId xmlns:a16="http://schemas.microsoft.com/office/drawing/2014/main" id="{9D5D165B-F75C-6E47-B43B-899EB6C0E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3894370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4631F0E4-BDBC-234F-80D0-ECC4D7A01F02}"/>
              </a:ext>
            </a:extLst>
          </p:cNvPr>
          <p:cNvCxnSpPr/>
          <p:nvPr/>
        </p:nvCxnSpPr>
        <p:spPr>
          <a:xfrm>
            <a:off x="965430" y="2226012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31940852-36AB-0348-AA41-C1276046FAD6}"/>
              </a:ext>
            </a:extLst>
          </p:cNvPr>
          <p:cNvCxnSpPr/>
          <p:nvPr/>
        </p:nvCxnSpPr>
        <p:spPr>
          <a:xfrm>
            <a:off x="965430" y="378904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5E2A12B6-719C-174A-B998-D7709A82C4E4}"/>
              </a:ext>
            </a:extLst>
          </p:cNvPr>
          <p:cNvCxnSpPr/>
          <p:nvPr/>
        </p:nvCxnSpPr>
        <p:spPr>
          <a:xfrm>
            <a:off x="965430" y="547225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직사각형 152">
            <a:extLst>
              <a:ext uri="{FF2B5EF4-FFF2-40B4-BE49-F238E27FC236}">
                <a16:creationId xmlns:a16="http://schemas.microsoft.com/office/drawing/2014/main" id="{C83787DE-0A7F-5B4D-88BF-47E21071E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744" y="1168534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+</a:t>
            </a:r>
          </a:p>
        </p:txBody>
      </p:sp>
      <p:sp>
        <p:nvSpPr>
          <p:cNvPr id="78" name="직사각형 152">
            <a:extLst>
              <a:ext uri="{FF2B5EF4-FFF2-40B4-BE49-F238E27FC236}">
                <a16:creationId xmlns:a16="http://schemas.microsoft.com/office/drawing/2014/main" id="{D7627E3A-0E44-B043-8AD8-53573E31A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744" y="1628800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FE7575-D9C9-E841-B015-76DCA417A88A}"/>
              </a:ext>
            </a:extLst>
          </p:cNvPr>
          <p:cNvSpPr/>
          <p:nvPr/>
        </p:nvSpPr>
        <p:spPr>
          <a:xfrm>
            <a:off x="5142026" y="1964689"/>
            <a:ext cx="7868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프로모코드</a:t>
            </a:r>
            <a:endParaRPr lang="en-US" altLang="ko-KR" sz="9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B505229-ABFB-1A4D-985B-F2474AC9CC89}"/>
              </a:ext>
            </a:extLst>
          </p:cNvPr>
          <p:cNvSpPr>
            <a:spLocks noChangeAspect="1"/>
          </p:cNvSpPr>
          <p:nvPr/>
        </p:nvSpPr>
        <p:spPr bwMode="auto">
          <a:xfrm>
            <a:off x="5929675" y="1919407"/>
            <a:ext cx="169000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EFC234B-BC3C-6447-8EE0-48EDA6502A8F}"/>
              </a:ext>
            </a:extLst>
          </p:cNvPr>
          <p:cNvSpPr>
            <a:spLocks noChangeAspect="1"/>
          </p:cNvSpPr>
          <p:nvPr/>
        </p:nvSpPr>
        <p:spPr bwMode="auto">
          <a:xfrm>
            <a:off x="7619678" y="1919407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954E7134-2C2A-2348-9F1E-AAB486FA82E9}"/>
              </a:ext>
            </a:extLst>
          </p:cNvPr>
          <p:cNvCxnSpPr/>
          <p:nvPr/>
        </p:nvCxnSpPr>
        <p:spPr>
          <a:xfrm>
            <a:off x="5060885" y="3686258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BEB61CB-90EC-DD46-9AB1-A00772150848}"/>
              </a:ext>
            </a:extLst>
          </p:cNvPr>
          <p:cNvSpPr>
            <a:spLocks noChangeAspect="1"/>
          </p:cNvSpPr>
          <p:nvPr/>
        </p:nvSpPr>
        <p:spPr bwMode="auto">
          <a:xfrm>
            <a:off x="5527679" y="4122708"/>
            <a:ext cx="2593546" cy="31535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latin typeface="Trebuchet MS" pitchFamily="34" charset="0"/>
              </a:rPr>
              <a:t>신용카드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082E4B0-63D6-584F-BF85-3394DB67AEE9}"/>
              </a:ext>
            </a:extLst>
          </p:cNvPr>
          <p:cNvSpPr>
            <a:spLocks/>
          </p:cNvSpPr>
          <p:nvPr/>
        </p:nvSpPr>
        <p:spPr bwMode="auto">
          <a:xfrm>
            <a:off x="5230010" y="4973958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97D4D48-841F-C146-A04C-098E3FD2DF69}"/>
              </a:ext>
            </a:extLst>
          </p:cNvPr>
          <p:cNvSpPr/>
          <p:nvPr/>
        </p:nvSpPr>
        <p:spPr>
          <a:xfrm>
            <a:off x="5450393" y="4953311"/>
            <a:ext cx="34700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위 주문의 상품</a:t>
            </a:r>
            <a:r>
              <a:rPr lang="en-US" altLang="ko-KR" sz="900" dirty="0"/>
              <a:t>, </a:t>
            </a:r>
            <a:r>
              <a:rPr lang="ko-KR" altLang="en-US" sz="900" dirty="0"/>
              <a:t>가격</a:t>
            </a:r>
            <a:r>
              <a:rPr lang="en-US" altLang="ko-KR" sz="900" dirty="0"/>
              <a:t>, </a:t>
            </a:r>
            <a:r>
              <a:rPr lang="ko-KR" altLang="en-US" sz="900" dirty="0"/>
              <a:t>할인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배송정보에</a:t>
            </a:r>
            <a:r>
              <a:rPr lang="ko-KR" altLang="en-US" sz="900" dirty="0"/>
              <a:t> 동의합니다</a:t>
            </a:r>
            <a:r>
              <a:rPr lang="en-US" altLang="ko-KR" sz="900" dirty="0"/>
              <a:t>.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671B045-7AC1-C948-8278-87151536B1E6}"/>
              </a:ext>
            </a:extLst>
          </p:cNvPr>
          <p:cNvSpPr>
            <a:spLocks noChangeAspect="1"/>
          </p:cNvSpPr>
          <p:nvPr/>
        </p:nvSpPr>
        <p:spPr bwMode="auto">
          <a:xfrm>
            <a:off x="5249303" y="5817552"/>
            <a:ext cx="3150349" cy="4585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solidFill>
                  <a:schemeClr val="bg1"/>
                </a:solidFill>
                <a:latin typeface="Trebuchet MS" pitchFamily="34" charset="0"/>
              </a:rPr>
              <a:t>55,200</a:t>
            </a:r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원 결제하기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graphicFrame>
        <p:nvGraphicFramePr>
          <p:cNvPr id="93" name="Group 90">
            <a:extLst>
              <a:ext uri="{FF2B5EF4-FFF2-40B4-BE49-F238E27FC236}">
                <a16:creationId xmlns:a16="http://schemas.microsoft.com/office/drawing/2014/main" id="{6B8413AC-3604-C844-A117-DBF5F28C6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896287"/>
              </p:ext>
            </p:extLst>
          </p:nvPr>
        </p:nvGraphicFramePr>
        <p:xfrm>
          <a:off x="9269501" y="558056"/>
          <a:ext cx="2676438" cy="397764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유효한 코드일 경우 주문서로 이동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018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카카오페이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카카오페이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가장 최근에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결제수단이 있을 경우 해당 결제수단을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93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PG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신용카드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4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선택 후 결제하기 버튼 클릭 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PG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모듈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새창으로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실행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무통장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399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필수 체크값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047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7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사용가능한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마일리지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713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8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마일리지 사용 가능여부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check</a:t>
                      </a: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가능할 경우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 할인 금액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085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사용가능한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마일리지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460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10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체크박스 체크 시 리캡차 진행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상품별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리캡챠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적용 시 노출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289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결제수단 정보 추가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아코디언 형태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742265"/>
                  </a:ext>
                </a:extLst>
              </a:tr>
            </a:tbl>
          </a:graphicData>
        </a:graphic>
      </p:graphicFrame>
      <p:sp>
        <p:nvSpPr>
          <p:cNvPr id="95" name="타원 94">
            <a:extLst>
              <a:ext uri="{FF2B5EF4-FFF2-40B4-BE49-F238E27FC236}">
                <a16:creationId xmlns:a16="http://schemas.microsoft.com/office/drawing/2014/main" id="{81410D6F-06B5-C84F-A231-7ADB6AF34BB7}"/>
              </a:ext>
            </a:extLst>
          </p:cNvPr>
          <p:cNvSpPr/>
          <p:nvPr/>
        </p:nvSpPr>
        <p:spPr bwMode="auto">
          <a:xfrm>
            <a:off x="5813170" y="188594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C640EBD-B35C-5444-A9A7-7FE96169B970}"/>
              </a:ext>
            </a:extLst>
          </p:cNvPr>
          <p:cNvSpPr/>
          <p:nvPr/>
        </p:nvSpPr>
        <p:spPr bwMode="auto">
          <a:xfrm>
            <a:off x="7650723" y="185356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4E3EF96-3209-2848-A227-5F049F88C011}"/>
              </a:ext>
            </a:extLst>
          </p:cNvPr>
          <p:cNvSpPr/>
          <p:nvPr/>
        </p:nvSpPr>
        <p:spPr bwMode="auto">
          <a:xfrm>
            <a:off x="5552906" y="411245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8783143-9C4A-4B4C-ADEE-EB7DBC9532E4}"/>
              </a:ext>
            </a:extLst>
          </p:cNvPr>
          <p:cNvSpPr/>
          <p:nvPr/>
        </p:nvSpPr>
        <p:spPr bwMode="auto">
          <a:xfrm>
            <a:off x="5115394" y="491416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6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AE57CA3-CB83-0744-AE45-0B83435C8FF4}"/>
              </a:ext>
            </a:extLst>
          </p:cNvPr>
          <p:cNvSpPr/>
          <p:nvPr/>
        </p:nvSpPr>
        <p:spPr>
          <a:xfrm>
            <a:off x="5141719" y="2867551"/>
            <a:ext cx="671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마일리지</a:t>
            </a:r>
            <a:endParaRPr lang="en-US" altLang="ko-KR" sz="900" dirty="0"/>
          </a:p>
          <a:p>
            <a:r>
              <a:rPr lang="en-US" altLang="ko-KR" sz="900" dirty="0"/>
              <a:t>(1,000)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646CC3-8DE3-C645-BDA7-AE83440DF0CD}"/>
              </a:ext>
            </a:extLst>
          </p:cNvPr>
          <p:cNvSpPr>
            <a:spLocks noChangeAspect="1"/>
          </p:cNvSpPr>
          <p:nvPr/>
        </p:nvSpPr>
        <p:spPr bwMode="auto">
          <a:xfrm>
            <a:off x="5928880" y="2845865"/>
            <a:ext cx="169000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마일리지 사용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6DC83B8-C894-4E41-8BF0-0E9AD40A4551}"/>
              </a:ext>
            </a:extLst>
          </p:cNvPr>
          <p:cNvSpPr>
            <a:spLocks noChangeAspect="1"/>
          </p:cNvSpPr>
          <p:nvPr/>
        </p:nvSpPr>
        <p:spPr bwMode="auto">
          <a:xfrm>
            <a:off x="7619678" y="2845865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7" name="직사각형 152">
            <a:extLst>
              <a:ext uri="{FF2B5EF4-FFF2-40B4-BE49-F238E27FC236}">
                <a16:creationId xmlns:a16="http://schemas.microsoft.com/office/drawing/2014/main" id="{D5323D60-A31D-CE43-A01D-F38C9DDCD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084" y="3141468"/>
            <a:ext cx="2434448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적립금 사용 시 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부분취소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/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부분반품은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불가하며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필요할 경우 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전체취소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/</a:t>
            </a:r>
            <a:r>
              <a:rPr lang="ko-KR" altLang="en-US" sz="1000" dirty="0" err="1">
                <a:solidFill>
                  <a:srgbClr val="FF0000"/>
                </a:solidFill>
                <a:latin typeface="Trebuchet MS" pitchFamily="34" charset="0"/>
              </a:rPr>
              <a:t>전체반품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처리가 가능합니다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.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1C88D08-B856-9E41-9659-2A200C5491E1}"/>
              </a:ext>
            </a:extLst>
          </p:cNvPr>
          <p:cNvSpPr/>
          <p:nvPr/>
        </p:nvSpPr>
        <p:spPr bwMode="auto">
          <a:xfrm>
            <a:off x="5780690" y="284512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7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69CFCE1-60D8-934C-B8A9-338514EF988D}"/>
              </a:ext>
            </a:extLst>
          </p:cNvPr>
          <p:cNvSpPr/>
          <p:nvPr/>
        </p:nvSpPr>
        <p:spPr bwMode="auto">
          <a:xfrm>
            <a:off x="7614112" y="286576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8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9715E6E-E201-CD49-89EC-BAABA73DCE6D}"/>
              </a:ext>
            </a:extLst>
          </p:cNvPr>
          <p:cNvSpPr/>
          <p:nvPr/>
        </p:nvSpPr>
        <p:spPr bwMode="auto">
          <a:xfrm>
            <a:off x="5105961" y="2778145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1543B5-BA9C-0B4E-A006-3E7A68296B87}"/>
              </a:ext>
            </a:extLst>
          </p:cNvPr>
          <p:cNvSpPr>
            <a:spLocks noChangeAspect="1"/>
          </p:cNvSpPr>
          <p:nvPr/>
        </p:nvSpPr>
        <p:spPr bwMode="auto">
          <a:xfrm>
            <a:off x="5926983" y="2241897"/>
            <a:ext cx="2435549" cy="4891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425BA3B-9592-E641-91B4-9607AA092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218" y="2301581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DD49FAE-A7A3-9A4F-859B-1B72EDBE4F4F}"/>
              </a:ext>
            </a:extLst>
          </p:cNvPr>
          <p:cNvSpPr>
            <a:spLocks noChangeAspect="1"/>
          </p:cNvSpPr>
          <p:nvPr/>
        </p:nvSpPr>
        <p:spPr bwMode="auto">
          <a:xfrm>
            <a:off x="9169321" y="6142269"/>
            <a:ext cx="2835314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마일리지 사용                                      </a:t>
            </a:r>
            <a:r>
              <a:rPr lang="en-US" altLang="ko-KR" sz="900" dirty="0">
                <a:solidFill>
                  <a:srgbClr val="FF0000"/>
                </a:solidFill>
                <a:latin typeface="Trebuchet MS" pitchFamily="34" charset="0"/>
              </a:rPr>
              <a:t>-1,000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</a:t>
            </a:r>
          </a:p>
        </p:txBody>
      </p: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C921EFAF-28D7-F441-B052-C46D3B183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9856" y="6191317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00" name="직사각형 152">
            <a:extLst>
              <a:ext uri="{FF2B5EF4-FFF2-40B4-BE49-F238E27FC236}">
                <a16:creationId xmlns:a16="http://schemas.microsoft.com/office/drawing/2014/main" id="{9DAA9A0C-08D2-B449-B9C1-CB8CD979A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7559" y="5915678"/>
            <a:ext cx="142536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마일리지 입력된 상태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6ACC5DC-95BB-C141-9ECB-5206F65FF386}"/>
              </a:ext>
            </a:extLst>
          </p:cNvPr>
          <p:cNvSpPr>
            <a:spLocks noChangeAspect="1"/>
          </p:cNvSpPr>
          <p:nvPr/>
        </p:nvSpPr>
        <p:spPr bwMode="auto">
          <a:xfrm>
            <a:off x="5527679" y="5329520"/>
            <a:ext cx="2605929" cy="38949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90F4F15-BDAB-D04C-A802-A98B632D48DA}"/>
              </a:ext>
            </a:extLst>
          </p:cNvPr>
          <p:cNvSpPr>
            <a:spLocks/>
          </p:cNvSpPr>
          <p:nvPr/>
        </p:nvSpPr>
        <p:spPr bwMode="auto">
          <a:xfrm>
            <a:off x="5732274" y="5428059"/>
            <a:ext cx="216000" cy="18339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D3D9D41-AEA0-C641-9969-FE84F5E8B382}"/>
              </a:ext>
            </a:extLst>
          </p:cNvPr>
          <p:cNvSpPr/>
          <p:nvPr/>
        </p:nvSpPr>
        <p:spPr>
          <a:xfrm>
            <a:off x="6025172" y="5411237"/>
            <a:ext cx="114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로봇이 아닙니다</a:t>
            </a:r>
            <a:r>
              <a:rPr lang="en-US" altLang="ko-KR" sz="900" dirty="0"/>
              <a:t>.</a:t>
            </a:r>
          </a:p>
        </p:txBody>
      </p:sp>
      <p:pic>
        <p:nvPicPr>
          <p:cNvPr id="110" name="그래픽 109" descr="반복">
            <a:extLst>
              <a:ext uri="{FF2B5EF4-FFF2-40B4-BE49-F238E27FC236}">
                <a16:creationId xmlns:a16="http://schemas.microsoft.com/office/drawing/2014/main" id="{7590BD53-769E-574B-B876-1855258CC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2454" y="5324794"/>
            <a:ext cx="395421" cy="395421"/>
          </a:xfrm>
          <a:prstGeom prst="rect">
            <a:avLst/>
          </a:prstGeom>
        </p:spPr>
      </p:pic>
      <p:sp>
        <p:nvSpPr>
          <p:cNvPr id="111" name="타원 110">
            <a:extLst>
              <a:ext uri="{FF2B5EF4-FFF2-40B4-BE49-F238E27FC236}">
                <a16:creationId xmlns:a16="http://schemas.microsoft.com/office/drawing/2014/main" id="{FC054AB0-1B7C-104B-B61D-4D92524AC0A6}"/>
              </a:ext>
            </a:extLst>
          </p:cNvPr>
          <p:cNvSpPr/>
          <p:nvPr/>
        </p:nvSpPr>
        <p:spPr bwMode="auto">
          <a:xfrm>
            <a:off x="5599780" y="531342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10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112" name="Group 90">
            <a:extLst>
              <a:ext uri="{FF2B5EF4-FFF2-40B4-BE49-F238E27FC236}">
                <a16:creationId xmlns:a16="http://schemas.microsoft.com/office/drawing/2014/main" id="{2CF85A53-2232-D347-A51F-8F7C16BD1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19343"/>
              </p:ext>
            </p:extLst>
          </p:nvPr>
        </p:nvGraphicFramePr>
        <p:xfrm>
          <a:off x="11219509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2FA1CA4-23F2-3441-9A60-96B04CE9C06A}"/>
              </a:ext>
            </a:extLst>
          </p:cNvPr>
          <p:cNvGrpSpPr/>
          <p:nvPr/>
        </p:nvGrpSpPr>
        <p:grpSpPr>
          <a:xfrm>
            <a:off x="6515348" y="4546130"/>
            <a:ext cx="660772" cy="226591"/>
            <a:chOff x="4968313" y="5296878"/>
            <a:chExt cx="660772" cy="226591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5623BCB-37C8-1245-8457-5CA3A82D57CF}"/>
                </a:ext>
              </a:extLst>
            </p:cNvPr>
            <p:cNvGrpSpPr/>
            <p:nvPr/>
          </p:nvGrpSpPr>
          <p:grpSpPr>
            <a:xfrm>
              <a:off x="4968313" y="5346376"/>
              <a:ext cx="197862" cy="118174"/>
              <a:chOff x="5240905" y="5041044"/>
              <a:chExt cx="315035" cy="188156"/>
            </a:xfrm>
          </p:grpSpPr>
          <p:cxnSp>
            <p:nvCxnSpPr>
              <p:cNvPr id="116" name="직선 연결선[R] 115">
                <a:extLst>
                  <a:ext uri="{FF2B5EF4-FFF2-40B4-BE49-F238E27FC236}">
                    <a16:creationId xmlns:a16="http://schemas.microsoft.com/office/drawing/2014/main" id="{6729B42C-71A2-B842-AEF1-F49D6245E8B1}"/>
                  </a:ext>
                </a:extLst>
              </p:cNvPr>
              <p:cNvCxnSpPr/>
              <p:nvPr/>
            </p:nvCxnSpPr>
            <p:spPr>
              <a:xfrm>
                <a:off x="5240905" y="5043001"/>
                <a:ext cx="157788" cy="1861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[R] 116">
                <a:extLst>
                  <a:ext uri="{FF2B5EF4-FFF2-40B4-BE49-F238E27FC236}">
                    <a16:creationId xmlns:a16="http://schemas.microsoft.com/office/drawing/2014/main" id="{144026E4-2E85-2841-9C87-7A9D0F6D1A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8152" y="5041044"/>
                <a:ext cx="157788" cy="1861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직사각형 152">
              <a:extLst>
                <a:ext uri="{FF2B5EF4-FFF2-40B4-BE49-F238E27FC236}">
                  <a16:creationId xmlns:a16="http://schemas.microsoft.com/office/drawing/2014/main" id="{A56470DC-CDEF-BD4E-A9F1-9996DFFEB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945" y="5296878"/>
              <a:ext cx="480140" cy="226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 anchor="t" anchorCtr="0">
              <a:spAutoFit/>
            </a:bodyPr>
            <a:lstStyle/>
            <a:p>
              <a:pPr algn="ctr"/>
              <a:r>
                <a:rPr lang="ko-KR" altLang="en-US" sz="1000" b="1" dirty="0">
                  <a:latin typeface="Trebuchet MS" pitchFamily="34" charset="0"/>
                </a:rPr>
                <a:t>변경</a:t>
              </a:r>
              <a:endParaRPr lang="en-US" altLang="ko-KR" sz="1000" b="1" dirty="0">
                <a:latin typeface="Trebuchet MS" pitchFamily="34" charset="0"/>
              </a:endParaRPr>
            </a:p>
          </p:txBody>
        </p:sp>
      </p:grpSp>
      <p:sp>
        <p:nvSpPr>
          <p:cNvPr id="118" name="타원 117">
            <a:extLst>
              <a:ext uri="{FF2B5EF4-FFF2-40B4-BE49-F238E27FC236}">
                <a16:creationId xmlns:a16="http://schemas.microsoft.com/office/drawing/2014/main" id="{C3411325-C0E2-9047-B624-D0F2A3CAD94C}"/>
              </a:ext>
            </a:extLst>
          </p:cNvPr>
          <p:cNvSpPr/>
          <p:nvPr/>
        </p:nvSpPr>
        <p:spPr bwMode="auto">
          <a:xfrm>
            <a:off x="6325229" y="453782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C648719-3ACB-FD44-907B-84FFCCC1A8E6}"/>
              </a:ext>
            </a:extLst>
          </p:cNvPr>
          <p:cNvSpPr>
            <a:spLocks noChangeAspect="1"/>
          </p:cNvSpPr>
          <p:nvPr/>
        </p:nvSpPr>
        <p:spPr bwMode="auto">
          <a:xfrm>
            <a:off x="9249227" y="4820846"/>
            <a:ext cx="259354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latin typeface="Trebuchet MS" pitchFamily="34" charset="0"/>
              </a:rPr>
              <a:t>신용카드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6CC9BA2-763A-914C-8AA4-CCB02895A9CC}"/>
              </a:ext>
            </a:extLst>
          </p:cNvPr>
          <p:cNvSpPr>
            <a:spLocks noChangeAspect="1"/>
          </p:cNvSpPr>
          <p:nvPr/>
        </p:nvSpPr>
        <p:spPr bwMode="auto">
          <a:xfrm>
            <a:off x="9249227" y="5126269"/>
            <a:ext cx="2593546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latin typeface="Trebuchet MS" pitchFamily="34" charset="0"/>
              </a:rPr>
              <a:t>무통장</a:t>
            </a:r>
            <a:endParaRPr lang="en-US" altLang="ko-KR" sz="1200" dirty="0">
              <a:latin typeface="Trebuchet MS" pitchFamily="34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117DA7F-ECF1-8145-AC65-4675ABAB7223}"/>
              </a:ext>
            </a:extLst>
          </p:cNvPr>
          <p:cNvSpPr/>
          <p:nvPr/>
        </p:nvSpPr>
        <p:spPr bwMode="auto">
          <a:xfrm>
            <a:off x="9249227" y="484161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4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3ACC838-C747-A946-B840-3494505A5FA9}"/>
              </a:ext>
            </a:extLst>
          </p:cNvPr>
          <p:cNvSpPr/>
          <p:nvPr/>
        </p:nvSpPr>
        <p:spPr bwMode="auto">
          <a:xfrm>
            <a:off x="9236844" y="520406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5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23" name="직사각형 152">
            <a:extLst>
              <a:ext uri="{FF2B5EF4-FFF2-40B4-BE49-F238E27FC236}">
                <a16:creationId xmlns:a16="http://schemas.microsoft.com/office/drawing/2014/main" id="{CCAB1BC6-5ADC-514E-BFC2-E84B6B4E8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0079" y="4622065"/>
            <a:ext cx="309175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‘11’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의 항목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변경 버튼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)</a:t>
            </a:r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 클릭 시 결제수단 추가 노출</a:t>
            </a:r>
            <a:endParaRPr lang="en-US" altLang="ko-KR" sz="1000" b="1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28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8AB347-5FAF-1D48-9171-614182F1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4" name="Group 90">
            <a:extLst>
              <a:ext uri="{FF2B5EF4-FFF2-40B4-BE49-F238E27FC236}">
                <a16:creationId xmlns:a16="http://schemas.microsoft.com/office/drawing/2014/main" id="{87DC361C-6CA3-D740-95AE-A0297F68897D}"/>
              </a:ext>
            </a:extLst>
          </p:cNvPr>
          <p:cNvGraphicFramePr>
            <a:graphicFrameLocks noGrp="1"/>
          </p:cNvGraphicFramePr>
          <p:nvPr/>
        </p:nvGraphicFramePr>
        <p:xfrm>
          <a:off x="10615547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50BDE2C-D16B-7A4F-9B88-2EA5C7C9A230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267813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024ED7CA-D9DD-0847-A8C1-265A8D7C4848}"/>
              </a:ext>
            </a:extLst>
          </p:cNvPr>
          <p:cNvSpPr/>
          <p:nvPr/>
        </p:nvSpPr>
        <p:spPr>
          <a:xfrm>
            <a:off x="2470541" y="96610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6FA93824-B2F3-564E-80EA-DD3619D0EEBB}"/>
              </a:ext>
            </a:extLst>
          </p:cNvPr>
          <p:cNvSpPr/>
          <p:nvPr/>
        </p:nvSpPr>
        <p:spPr>
          <a:xfrm>
            <a:off x="2470541" y="359661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30016F6-1DE9-1249-AB3A-15D1F670B242}"/>
              </a:ext>
            </a:extLst>
          </p:cNvPr>
          <p:cNvSpPr txBox="1">
            <a:spLocks/>
          </p:cNvSpPr>
          <p:nvPr/>
        </p:nvSpPr>
        <p:spPr>
          <a:xfrm>
            <a:off x="1491469" y="4358254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프로모션 코드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개 노출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직사각형 152">
            <a:extLst>
              <a:ext uri="{FF2B5EF4-FFF2-40B4-BE49-F238E27FC236}">
                <a16:creationId xmlns:a16="http://schemas.microsoft.com/office/drawing/2014/main" id="{A32F4A56-183E-724C-8575-B11317E19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315" y="1451913"/>
            <a:ext cx="3078559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할인</a:t>
            </a:r>
            <a:r>
              <a:rPr lang="en-US" altLang="ko-KR" sz="1000" b="1" dirty="0">
                <a:latin typeface="Trebuchet MS" pitchFamily="34" charset="0"/>
              </a:rPr>
              <a:t>/</a:t>
            </a:r>
            <a:r>
              <a:rPr lang="ko-KR" altLang="en-US" sz="1000" b="1" dirty="0">
                <a:latin typeface="Trebuchet MS" pitchFamily="34" charset="0"/>
              </a:rPr>
              <a:t>혜택 사용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2E9193-011C-604E-9734-5121B821366B}"/>
              </a:ext>
            </a:extLst>
          </p:cNvPr>
          <p:cNvSpPr/>
          <p:nvPr/>
        </p:nvSpPr>
        <p:spPr>
          <a:xfrm>
            <a:off x="965430" y="1755794"/>
            <a:ext cx="9089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프로모션 코드</a:t>
            </a:r>
            <a:endParaRPr lang="en-US" altLang="ko-KR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493770-F14A-D44B-A975-4F265D06B80C}"/>
              </a:ext>
            </a:extLst>
          </p:cNvPr>
          <p:cNvSpPr>
            <a:spLocks noChangeAspect="1"/>
          </p:cNvSpPr>
          <p:nvPr/>
        </p:nvSpPr>
        <p:spPr bwMode="auto">
          <a:xfrm>
            <a:off x="1834220" y="1710512"/>
            <a:ext cx="1690003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AD3E82-7D50-BB4D-B53C-FEB60604547A}"/>
              </a:ext>
            </a:extLst>
          </p:cNvPr>
          <p:cNvSpPr>
            <a:spLocks noChangeAspect="1"/>
          </p:cNvSpPr>
          <p:nvPr/>
        </p:nvSpPr>
        <p:spPr bwMode="auto">
          <a:xfrm>
            <a:off x="3524223" y="1710512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7603DF-4F87-844D-A517-36CA01C2B0F6}"/>
              </a:ext>
            </a:extLst>
          </p:cNvPr>
          <p:cNvSpPr/>
          <p:nvPr/>
        </p:nvSpPr>
        <p:spPr bwMode="auto">
          <a:xfrm>
            <a:off x="1717715" y="16770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274EBAB-18CF-0040-81A9-93D447366354}"/>
              </a:ext>
            </a:extLst>
          </p:cNvPr>
          <p:cNvSpPr/>
          <p:nvPr/>
        </p:nvSpPr>
        <p:spPr bwMode="auto">
          <a:xfrm>
            <a:off x="3555268" y="164467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BFDD92-56A4-6440-9ADA-B671E6235952}"/>
              </a:ext>
            </a:extLst>
          </p:cNvPr>
          <p:cNvSpPr>
            <a:spLocks noChangeAspect="1"/>
          </p:cNvSpPr>
          <p:nvPr/>
        </p:nvSpPr>
        <p:spPr bwMode="auto">
          <a:xfrm>
            <a:off x="1831528" y="2368525"/>
            <a:ext cx="2435549" cy="4891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7" name="직사각형 152">
            <a:extLst>
              <a:ext uri="{FF2B5EF4-FFF2-40B4-BE49-F238E27FC236}">
                <a16:creationId xmlns:a16="http://schemas.microsoft.com/office/drawing/2014/main" id="{5A376701-92F7-844B-80E9-7B4316D0A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763" y="2428209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0" name="직사각형 152">
            <a:extLst>
              <a:ext uri="{FF2B5EF4-FFF2-40B4-BE49-F238E27FC236}">
                <a16:creationId xmlns:a16="http://schemas.microsoft.com/office/drawing/2014/main" id="{4F877EE1-C6D9-6D44-B837-BF798866C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629" y="2023365"/>
            <a:ext cx="2434448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Trebuchet MS" pitchFamily="34" charset="0"/>
              </a:rPr>
              <a:t>유효하지 않은 코드입니다</a:t>
            </a:r>
            <a:r>
              <a:rPr lang="en-US" altLang="ko-KR" sz="1000" dirty="0">
                <a:solidFill>
                  <a:srgbClr val="FF0000"/>
                </a:solidFill>
                <a:latin typeface="Trebuchet MS" pitchFamily="34" charset="0"/>
              </a:rPr>
              <a:t>.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1B4E6-F231-D94F-9E05-49A857ADA3F3}"/>
              </a:ext>
            </a:extLst>
          </p:cNvPr>
          <p:cNvSpPr>
            <a:spLocks noChangeAspect="1"/>
          </p:cNvSpPr>
          <p:nvPr/>
        </p:nvSpPr>
        <p:spPr bwMode="auto">
          <a:xfrm>
            <a:off x="1831528" y="2856681"/>
            <a:ext cx="2435549" cy="4891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코드명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en-US" altLang="ko-KR" sz="900" b="1" dirty="0">
                <a:solidFill>
                  <a:srgbClr val="FF0000"/>
                </a:solidFill>
                <a:latin typeface="Trebuchet MS" pitchFamily="34" charset="0"/>
              </a:rPr>
              <a:t> 5,000</a:t>
            </a:r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원 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  <a:p>
            <a:pPr eaLnBrk="0" latinLnBrk="0" hangingPunct="0"/>
            <a:r>
              <a:rPr lang="ko-KR" altLang="en-US" sz="900" b="1" dirty="0">
                <a:solidFill>
                  <a:srgbClr val="FF0000"/>
                </a:solidFill>
                <a:latin typeface="Trebuchet MS" pitchFamily="34" charset="0"/>
              </a:rPr>
              <a:t> 마케팅 메시지</a:t>
            </a:r>
            <a:endParaRPr lang="en-US" altLang="ko-KR" sz="900" b="1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2" name="직사각형 152">
            <a:extLst>
              <a:ext uri="{FF2B5EF4-FFF2-40B4-BE49-F238E27FC236}">
                <a16:creationId xmlns:a16="http://schemas.microsoft.com/office/drawing/2014/main" id="{758D6CF3-D6E0-5740-A781-7D357A242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763" y="2916365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graphicFrame>
        <p:nvGraphicFramePr>
          <p:cNvPr id="43" name="Group 90">
            <a:extLst>
              <a:ext uri="{FF2B5EF4-FFF2-40B4-BE49-F238E27FC236}">
                <a16:creationId xmlns:a16="http://schemas.microsoft.com/office/drawing/2014/main" id="{CCA03019-338D-B141-85AA-96295DF3D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686213"/>
              </p:ext>
            </p:extLst>
          </p:nvPr>
        </p:nvGraphicFramePr>
        <p:xfrm>
          <a:off x="9269501" y="558056"/>
          <a:ext cx="2676438" cy="6858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보유한 코드 입력 가능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input box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프로모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코드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validation check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018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037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25189-8A8F-9145-9561-47EA2F25D93C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5"/>
            <a:ext cx="3510390" cy="24138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18CB6E-71DC-F34B-9EB9-20DCE9FB65FC}"/>
              </a:ext>
            </a:extLst>
          </p:cNvPr>
          <p:cNvSpPr>
            <a:spLocks noChangeAspect="1"/>
          </p:cNvSpPr>
          <p:nvPr/>
        </p:nvSpPr>
        <p:spPr bwMode="auto">
          <a:xfrm>
            <a:off x="1061225" y="1304451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           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id="{D2307055-8827-5643-B8A8-3F8C99C26691}"/>
              </a:ext>
            </a:extLst>
          </p:cNvPr>
          <p:cNvSpPr/>
          <p:nvPr/>
        </p:nvSpPr>
        <p:spPr>
          <a:xfrm>
            <a:off x="2470541" y="96610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F3F9D474-1505-0D4B-B93D-3E4EC3FB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374" y="1321231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5E2A12B6-719C-174A-B998-D7709A82C4E4}"/>
              </a:ext>
            </a:extLst>
          </p:cNvPr>
          <p:cNvCxnSpPr/>
          <p:nvPr/>
        </p:nvCxnSpPr>
        <p:spPr>
          <a:xfrm>
            <a:off x="965430" y="234888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C7A6BAF-8D19-DB4F-94C7-B91171DAEC63}"/>
              </a:ext>
            </a:extLst>
          </p:cNvPr>
          <p:cNvSpPr>
            <a:spLocks noChangeAspect="1"/>
          </p:cNvSpPr>
          <p:nvPr/>
        </p:nvSpPr>
        <p:spPr bwMode="auto">
          <a:xfrm>
            <a:off x="3538289" y="1819463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graphicFrame>
        <p:nvGraphicFramePr>
          <p:cNvPr id="87" name="Group 90">
            <a:extLst>
              <a:ext uri="{FF2B5EF4-FFF2-40B4-BE49-F238E27FC236}">
                <a16:creationId xmlns:a16="http://schemas.microsoft.com/office/drawing/2014/main" id="{BDD33110-C442-B148-80F8-F2D6654220E1}"/>
              </a:ext>
            </a:extLst>
          </p:cNvPr>
          <p:cNvGraphicFramePr>
            <a:graphicFrameLocks noGrp="1"/>
          </p:cNvGraphicFramePr>
          <p:nvPr/>
        </p:nvGraphicFramePr>
        <p:xfrm>
          <a:off x="10615547" y="317650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V0.4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6" name="직사각형 152">
            <a:extLst>
              <a:ext uri="{FF2B5EF4-FFF2-40B4-BE49-F238E27FC236}">
                <a16:creationId xmlns:a16="http://schemas.microsoft.com/office/drawing/2014/main" id="{96067659-BCA3-BE44-8411-5C1D76956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5" y="1706710"/>
            <a:ext cx="349200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4" name="직사각형 152">
            <a:extLst>
              <a:ext uri="{FF2B5EF4-FFF2-40B4-BE49-F238E27FC236}">
                <a16:creationId xmlns:a16="http://schemas.microsoft.com/office/drawing/2014/main" id="{63A2A5F6-CAEE-F94A-91B0-E5B44B074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98" y="7031866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B27155A-2B1E-7745-BC16-8A50823642B6}"/>
              </a:ext>
            </a:extLst>
          </p:cNvPr>
          <p:cNvSpPr>
            <a:spLocks noChangeAspect="1"/>
          </p:cNvSpPr>
          <p:nvPr/>
        </p:nvSpPr>
        <p:spPr bwMode="auto">
          <a:xfrm>
            <a:off x="1061225" y="2480285"/>
            <a:ext cx="3639620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                                                               </a:t>
            </a:r>
            <a:r>
              <a:rPr lang="en-US" altLang="ko-KR" sz="1200" b="1" dirty="0">
                <a:latin typeface="Trebuchet MS" pitchFamily="34" charset="0"/>
              </a:rPr>
              <a:t>+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           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27" name="직선 연결선[R] 126">
            <a:extLst>
              <a:ext uri="{FF2B5EF4-FFF2-40B4-BE49-F238E27FC236}">
                <a16:creationId xmlns:a16="http://schemas.microsoft.com/office/drawing/2014/main" id="{19AB4B69-D525-7742-B154-339092F4051A}"/>
              </a:ext>
            </a:extLst>
          </p:cNvPr>
          <p:cNvCxnSpPr/>
          <p:nvPr/>
        </p:nvCxnSpPr>
        <p:spPr>
          <a:xfrm>
            <a:off x="965430" y="3524714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86332ED-A3B8-6942-B578-D7A4A5D88B9B}"/>
              </a:ext>
            </a:extLst>
          </p:cNvPr>
          <p:cNvSpPr>
            <a:spLocks noChangeAspect="1"/>
          </p:cNvSpPr>
          <p:nvPr/>
        </p:nvSpPr>
        <p:spPr bwMode="auto">
          <a:xfrm>
            <a:off x="3538289" y="2995297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9" name="직사각형 152">
            <a:extLst>
              <a:ext uri="{FF2B5EF4-FFF2-40B4-BE49-F238E27FC236}">
                <a16:creationId xmlns:a16="http://schemas.microsoft.com/office/drawing/2014/main" id="{78EDC593-F57E-F44E-BC71-515A81855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5" y="2882544"/>
            <a:ext cx="3492001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6E649578-B589-7A47-9F74-1997F413D034}"/>
              </a:ext>
            </a:extLst>
          </p:cNvPr>
          <p:cNvSpPr/>
          <p:nvPr/>
        </p:nvSpPr>
        <p:spPr>
          <a:xfrm>
            <a:off x="2470541" y="3441089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0" name="제목 1">
            <a:extLst>
              <a:ext uri="{FF2B5EF4-FFF2-40B4-BE49-F238E27FC236}">
                <a16:creationId xmlns:a16="http://schemas.microsoft.com/office/drawing/2014/main" id="{835AB6AC-3E46-554D-BBBF-22920B083CA5}"/>
              </a:ext>
            </a:extLst>
          </p:cNvPr>
          <p:cNvSpPr txBox="1">
            <a:spLocks/>
          </p:cNvSpPr>
          <p:nvPr/>
        </p:nvSpPr>
        <p:spPr>
          <a:xfrm>
            <a:off x="1491469" y="4358254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주문고객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수정</a:t>
            </a:r>
            <a:endParaRPr kumimoji="0" lang="en-US" altLang="ko-KR" sz="12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로그인 시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131" name="Group 90">
            <a:extLst>
              <a:ext uri="{FF2B5EF4-FFF2-40B4-BE49-F238E27FC236}">
                <a16:creationId xmlns:a16="http://schemas.microsoft.com/office/drawing/2014/main" id="{7A2DD5C9-9636-3D43-98B4-71A86F58D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102871"/>
              </p:ext>
            </p:extLst>
          </p:nvPr>
        </p:nvGraphicFramePr>
        <p:xfrm>
          <a:off x="9269501" y="558056"/>
          <a:ext cx="2676438" cy="45720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CK_010000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클릭 시 초기 입력 모드로 전환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2" name="타원 131">
            <a:extLst>
              <a:ext uri="{FF2B5EF4-FFF2-40B4-BE49-F238E27FC236}">
                <a16:creationId xmlns:a16="http://schemas.microsoft.com/office/drawing/2014/main" id="{861DC6FF-A105-DB44-A738-D5DCFAEF79FA}"/>
              </a:ext>
            </a:extLst>
          </p:cNvPr>
          <p:cNvSpPr/>
          <p:nvPr/>
        </p:nvSpPr>
        <p:spPr bwMode="auto">
          <a:xfrm>
            <a:off x="3397489" y="17412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FAF142DF-E871-B44D-AAAD-AC7B193105EA}"/>
              </a:ext>
            </a:extLst>
          </p:cNvPr>
          <p:cNvSpPr/>
          <p:nvPr/>
        </p:nvSpPr>
        <p:spPr bwMode="auto">
          <a:xfrm>
            <a:off x="3460096" y="296391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3F2744-4B3D-6D4C-9B39-00A0641641B7}"/>
              </a:ext>
            </a:extLst>
          </p:cNvPr>
          <p:cNvSpPr>
            <a:spLocks noChangeAspect="1"/>
          </p:cNvSpPr>
          <p:nvPr/>
        </p:nvSpPr>
        <p:spPr bwMode="auto">
          <a:xfrm>
            <a:off x="5169989" y="1110905"/>
            <a:ext cx="3510390" cy="2413805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550C130-2851-0B42-914B-80DFF7DA61EC}"/>
              </a:ext>
            </a:extLst>
          </p:cNvPr>
          <p:cNvSpPr>
            <a:spLocks noChangeAspect="1"/>
          </p:cNvSpPr>
          <p:nvPr/>
        </p:nvSpPr>
        <p:spPr bwMode="auto">
          <a:xfrm>
            <a:off x="5265784" y="1304451"/>
            <a:ext cx="3107658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           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36" name="아래쪽 화살표[D] 135">
            <a:extLst>
              <a:ext uri="{FF2B5EF4-FFF2-40B4-BE49-F238E27FC236}">
                <a16:creationId xmlns:a16="http://schemas.microsoft.com/office/drawing/2014/main" id="{43AD5937-2003-4B40-A971-7504ED41E385}"/>
              </a:ext>
            </a:extLst>
          </p:cNvPr>
          <p:cNvSpPr/>
          <p:nvPr/>
        </p:nvSpPr>
        <p:spPr>
          <a:xfrm>
            <a:off x="6675100" y="96610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7" name="직사각형 152">
            <a:extLst>
              <a:ext uri="{FF2B5EF4-FFF2-40B4-BE49-F238E27FC236}">
                <a16:creationId xmlns:a16="http://schemas.microsoft.com/office/drawing/2014/main" id="{C8572FEA-B9FB-F743-83C2-B7BF2EB69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933" y="1321231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cxnSp>
        <p:nvCxnSpPr>
          <p:cNvPr id="138" name="직선 연결선[R] 137">
            <a:extLst>
              <a:ext uri="{FF2B5EF4-FFF2-40B4-BE49-F238E27FC236}">
                <a16:creationId xmlns:a16="http://schemas.microsoft.com/office/drawing/2014/main" id="{F6B6A3AC-63A0-CA41-BD83-365886012C07}"/>
              </a:ext>
            </a:extLst>
          </p:cNvPr>
          <p:cNvCxnSpPr/>
          <p:nvPr/>
        </p:nvCxnSpPr>
        <p:spPr>
          <a:xfrm>
            <a:off x="5169989" y="234888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D4AFAF0-94B9-E843-A24C-4680DB2F1500}"/>
              </a:ext>
            </a:extLst>
          </p:cNvPr>
          <p:cNvSpPr>
            <a:spLocks noChangeAspect="1"/>
          </p:cNvSpPr>
          <p:nvPr/>
        </p:nvSpPr>
        <p:spPr bwMode="auto">
          <a:xfrm>
            <a:off x="5265784" y="2480285"/>
            <a:ext cx="3639620" cy="35119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                                                               </a:t>
            </a:r>
            <a:r>
              <a:rPr lang="en-US" altLang="ko-KR" sz="1200" b="1" dirty="0">
                <a:latin typeface="Trebuchet MS" pitchFamily="34" charset="0"/>
              </a:rPr>
              <a:t>+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           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141" name="직선 연결선[R] 140">
            <a:extLst>
              <a:ext uri="{FF2B5EF4-FFF2-40B4-BE49-F238E27FC236}">
                <a16:creationId xmlns:a16="http://schemas.microsoft.com/office/drawing/2014/main" id="{A9A7CD3C-88D3-CF4E-9C7D-F599A9CFA56F}"/>
              </a:ext>
            </a:extLst>
          </p:cNvPr>
          <p:cNvCxnSpPr/>
          <p:nvPr/>
        </p:nvCxnSpPr>
        <p:spPr>
          <a:xfrm>
            <a:off x="5169989" y="3524714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18CB1D-2A12-AC4F-B630-7AE87929C52D}"/>
              </a:ext>
            </a:extLst>
          </p:cNvPr>
          <p:cNvSpPr>
            <a:spLocks noChangeAspect="1"/>
          </p:cNvSpPr>
          <p:nvPr/>
        </p:nvSpPr>
        <p:spPr bwMode="auto">
          <a:xfrm>
            <a:off x="7742848" y="2995297"/>
            <a:ext cx="742854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수정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아래쪽 화살표[D] 142">
            <a:extLst>
              <a:ext uri="{FF2B5EF4-FFF2-40B4-BE49-F238E27FC236}">
                <a16:creationId xmlns:a16="http://schemas.microsoft.com/office/drawing/2014/main" id="{39F7954F-F6DE-3A44-955C-4712D8D0BEBD}"/>
              </a:ext>
            </a:extLst>
          </p:cNvPr>
          <p:cNvSpPr/>
          <p:nvPr/>
        </p:nvSpPr>
        <p:spPr>
          <a:xfrm>
            <a:off x="6675100" y="3441089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6398994C-8281-0445-9E05-11C4CFB73CB9}"/>
              </a:ext>
            </a:extLst>
          </p:cNvPr>
          <p:cNvSpPr txBox="1">
            <a:spLocks/>
          </p:cNvSpPr>
          <p:nvPr/>
        </p:nvSpPr>
        <p:spPr>
          <a:xfrm>
            <a:off x="5696028" y="4358254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주문고객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배송지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정보 수정</a:t>
            </a:r>
            <a:endParaRPr kumimoji="0" lang="en-US" altLang="ko-KR" sz="12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  <a:p>
            <a:pPr fontAlgn="auto">
              <a:spcAft>
                <a:spcPts val="0"/>
              </a:spcAft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비회원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)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A821D53-61B9-DF4E-B62B-F6B844275BB9}"/>
              </a:ext>
            </a:extLst>
          </p:cNvPr>
          <p:cNvSpPr/>
          <p:nvPr/>
        </p:nvSpPr>
        <p:spPr bwMode="auto">
          <a:xfrm>
            <a:off x="7664655" y="296391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47" name="직사각형 152">
            <a:extLst>
              <a:ext uri="{FF2B5EF4-FFF2-40B4-BE49-F238E27FC236}">
                <a16:creationId xmlns:a16="http://schemas.microsoft.com/office/drawing/2014/main" id="{7F5DC907-107B-0349-BF44-B33920D46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021" y="1706710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8" name="직사각형 152">
            <a:extLst>
              <a:ext uri="{FF2B5EF4-FFF2-40B4-BE49-F238E27FC236}">
                <a16:creationId xmlns:a16="http://schemas.microsoft.com/office/drawing/2014/main" id="{B300D850-5000-114B-8898-761F9F147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021" y="2882544"/>
            <a:ext cx="5696983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010-1234-3457</a:t>
            </a: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(07363)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</a:t>
            </a:r>
            <a:endParaRPr lang="en-US" altLang="ko-KR" sz="1000" b="1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DD9926-58E6-3348-8BC3-B7742087059A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C71A3E-F57E-EA4A-A012-F132509638A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B621E0-A389-9C41-BFF2-8DEE11A4B4B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46758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BCF618-DC99-404F-A915-A9691FCEBD94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8BD0730-7E01-A447-91F4-EBC7F2AE6019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A86ED6B1-925A-944E-B8F6-BD39FB6A331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F0C9311B-5093-894C-BFBD-67B58CCF11B8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아래쪽 화살표[D] 65">
            <a:extLst>
              <a:ext uri="{FF2B5EF4-FFF2-40B4-BE49-F238E27FC236}">
                <a16:creationId xmlns:a16="http://schemas.microsoft.com/office/drawing/2014/main" id="{7A8C90E7-1409-B94B-A919-5F5CCB59DDF7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526D96-2DA9-1840-9EB0-EF7FCB82114E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2. </a:t>
            </a:r>
            <a:r>
              <a:rPr lang="ko-KR" altLang="en-US" sz="900" dirty="0" err="1">
                <a:latin typeface="Trebuchet MS" pitchFamily="34" charset="0"/>
              </a:rPr>
              <a:t>배송지</a:t>
            </a:r>
            <a:r>
              <a:rPr lang="ko-KR" altLang="en-US" sz="900" dirty="0">
                <a:latin typeface="Trebuchet MS" pitchFamily="34" charset="0"/>
              </a:rPr>
              <a:t> 정보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4. </a:t>
            </a:r>
            <a:r>
              <a:rPr lang="ko-KR" altLang="en-US" sz="900" b="1" dirty="0" err="1">
                <a:latin typeface="Trebuchet MS" pitchFamily="34" charset="0"/>
              </a:rPr>
              <a:t>구매완료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3BFE003D-BDFF-DF46-B52E-2655D32FD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91" y="1358770"/>
            <a:ext cx="3441985" cy="67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ko-KR" altLang="en-US" sz="1200" b="1" dirty="0">
                <a:latin typeface="Trebuchet MS" pitchFamily="34" charset="0"/>
              </a:rPr>
              <a:t>주문이 완료 되었습니다</a:t>
            </a:r>
            <a:r>
              <a:rPr lang="en-US" altLang="ko-KR" sz="1200" b="1" dirty="0">
                <a:latin typeface="Trebuchet MS" pitchFamily="34" charset="0"/>
              </a:rPr>
              <a:t>. </a:t>
            </a:r>
            <a:r>
              <a:rPr lang="ko-KR" altLang="en-US" sz="1200" b="1" dirty="0">
                <a:latin typeface="Trebuchet MS" pitchFamily="34" charset="0"/>
              </a:rPr>
              <a:t>감사합니다</a:t>
            </a:r>
            <a:r>
              <a:rPr lang="en-US" altLang="ko-KR" sz="1200" b="1" dirty="0">
                <a:latin typeface="Trebuchet MS" pitchFamily="34" charset="0"/>
              </a:rPr>
              <a:t>.</a:t>
            </a:r>
          </a:p>
          <a:p>
            <a:pPr algn="ctr"/>
            <a:endParaRPr lang="en-US" altLang="ko-KR" sz="900" b="1" dirty="0">
              <a:latin typeface="Trebuchet MS" pitchFamily="34" charset="0"/>
            </a:endParaRPr>
          </a:p>
          <a:p>
            <a:pPr algn="ctr"/>
            <a:r>
              <a:rPr lang="ko-KR" altLang="en-US" sz="900" b="1" dirty="0">
                <a:latin typeface="Trebuchet MS" pitchFamily="34" charset="0"/>
              </a:rPr>
              <a:t>배송이 시작되면 </a:t>
            </a:r>
            <a:r>
              <a:rPr lang="ko-KR" altLang="en-US" sz="900" b="1" dirty="0" err="1">
                <a:latin typeface="Trebuchet MS" pitchFamily="34" charset="0"/>
              </a:rPr>
              <a:t>카카오톡</a:t>
            </a:r>
            <a:r>
              <a:rPr lang="en-US" altLang="ko-KR" sz="900" b="1" dirty="0">
                <a:latin typeface="Trebuchet MS" pitchFamily="34" charset="0"/>
              </a:rPr>
              <a:t>, </a:t>
            </a:r>
            <a:r>
              <a:rPr lang="ko-KR" altLang="en-US" sz="900" b="1" dirty="0">
                <a:latin typeface="Trebuchet MS" pitchFamily="34" charset="0"/>
              </a:rPr>
              <a:t>이메일로 </a:t>
            </a:r>
            <a:r>
              <a:rPr lang="ko-KR" altLang="en-US" sz="900" b="1" dirty="0" err="1">
                <a:latin typeface="Trebuchet MS" pitchFamily="34" charset="0"/>
              </a:rPr>
              <a:t>배송정보가</a:t>
            </a:r>
            <a:r>
              <a:rPr lang="ko-KR" altLang="en-US" sz="900" b="1" dirty="0">
                <a:latin typeface="Trebuchet MS" pitchFamily="34" charset="0"/>
              </a:rPr>
              <a:t> 안내됩니다</a:t>
            </a:r>
            <a:r>
              <a:rPr lang="en-US" altLang="ko-KR" sz="900" b="1" dirty="0">
                <a:latin typeface="Trebuchet MS" pitchFamily="34" charset="0"/>
              </a:rPr>
              <a:t>.</a:t>
            </a:r>
          </a:p>
          <a:p>
            <a:pPr algn="ctr"/>
            <a:r>
              <a:rPr lang="ko-KR" altLang="en-US" sz="900" b="1" dirty="0">
                <a:latin typeface="Trebuchet MS" pitchFamily="34" charset="0"/>
              </a:rPr>
              <a:t>주문번호 </a:t>
            </a:r>
            <a:r>
              <a:rPr lang="en-US" altLang="ko-KR" sz="900" b="1" dirty="0">
                <a:latin typeface="Trebuchet MS" pitchFamily="34" charset="0"/>
              </a:rPr>
              <a:t>: 201909301044307863346995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BDC80A-1D7B-154C-99DC-5BF1C7DBE2D6}"/>
              </a:ext>
            </a:extLst>
          </p:cNvPr>
          <p:cNvSpPr>
            <a:spLocks noChangeAspect="1"/>
          </p:cNvSpPr>
          <p:nvPr/>
        </p:nvSpPr>
        <p:spPr bwMode="auto">
          <a:xfrm>
            <a:off x="6771076" y="2213865"/>
            <a:ext cx="1485164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B767A5B-720E-434D-8BEF-1FF94D5B93E4}"/>
              </a:ext>
            </a:extLst>
          </p:cNvPr>
          <p:cNvSpPr>
            <a:spLocks noChangeAspect="1"/>
          </p:cNvSpPr>
          <p:nvPr/>
        </p:nvSpPr>
        <p:spPr bwMode="auto">
          <a:xfrm>
            <a:off x="5468872" y="2213865"/>
            <a:ext cx="1167187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240596-EEBC-4549-AB3D-49622227C8CE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>
                <a:latin typeface="Trebuchet MS" pitchFamily="34" charset="0"/>
              </a:rPr>
              <a:t>주문상품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7" name="직사각형 152">
            <a:extLst>
              <a:ext uri="{FF2B5EF4-FFF2-40B4-BE49-F238E27FC236}">
                <a16:creationId xmlns:a16="http://schemas.microsoft.com/office/drawing/2014/main" id="{D0519607-8106-2849-8C8F-2282AA04B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F18C2A6-9D54-3049-B41D-479EED918D29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0" name="직사각형 152">
            <a:extLst>
              <a:ext uri="{FF2B5EF4-FFF2-40B4-BE49-F238E27FC236}">
                <a16:creationId xmlns:a16="http://schemas.microsoft.com/office/drawing/2014/main" id="{06759BD0-1441-7149-9958-A1D1B52E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81" name="직사각형 152">
            <a:extLst>
              <a:ext uri="{FF2B5EF4-FFF2-40B4-BE49-F238E27FC236}">
                <a16:creationId xmlns:a16="http://schemas.microsoft.com/office/drawing/2014/main" id="{26CDF87C-4C18-AD48-B550-225B297A6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3" name="직사각형 152">
            <a:extLst>
              <a:ext uri="{FF2B5EF4-FFF2-40B4-BE49-F238E27FC236}">
                <a16:creationId xmlns:a16="http://schemas.microsoft.com/office/drawing/2014/main" id="{E20C9D77-AB52-5149-8F00-9F726EC8C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3894370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0239918D-C8A6-9342-A20D-9E44BB1EB4E9}"/>
              </a:ext>
            </a:extLst>
          </p:cNvPr>
          <p:cNvCxnSpPr/>
          <p:nvPr/>
        </p:nvCxnSpPr>
        <p:spPr>
          <a:xfrm>
            <a:off x="965430" y="2226012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6E26A726-1952-F34D-8025-9F63D9F3152B}"/>
              </a:ext>
            </a:extLst>
          </p:cNvPr>
          <p:cNvCxnSpPr/>
          <p:nvPr/>
        </p:nvCxnSpPr>
        <p:spPr>
          <a:xfrm>
            <a:off x="965430" y="378904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463780-730B-3E4C-8A02-EFE66F8D1CAF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33679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8" name="아래쪽 화살표[D] 87">
            <a:extLst>
              <a:ext uri="{FF2B5EF4-FFF2-40B4-BE49-F238E27FC236}">
                <a16:creationId xmlns:a16="http://schemas.microsoft.com/office/drawing/2014/main" id="{402E1B8D-4991-904F-A4EE-E61C8407491F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직사각형 152">
            <a:extLst>
              <a:ext uri="{FF2B5EF4-FFF2-40B4-BE49-F238E27FC236}">
                <a16:creationId xmlns:a16="http://schemas.microsoft.com/office/drawing/2014/main" id="{A8217DE0-703E-AA42-8E46-2C562EEF5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355" y="2869292"/>
            <a:ext cx="3225906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241CB50D-97E2-A249-B68C-E7067C619416}"/>
              </a:ext>
            </a:extLst>
          </p:cNvPr>
          <p:cNvCxnSpPr/>
          <p:nvPr/>
        </p:nvCxnSpPr>
        <p:spPr>
          <a:xfrm>
            <a:off x="5060886" y="279893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7E251EF3-A6AB-7244-9702-70224548B6A8}"/>
              </a:ext>
            </a:extLst>
          </p:cNvPr>
          <p:cNvCxnSpPr/>
          <p:nvPr/>
        </p:nvCxnSpPr>
        <p:spPr>
          <a:xfrm>
            <a:off x="5060886" y="3474005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AB500333-6D3A-1F49-9F00-30FDCA3A8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3544811"/>
            <a:ext cx="3048232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491E7CCA-F10F-5B48-BA7A-934C6A98E239}"/>
              </a:ext>
            </a:extLst>
          </p:cNvPr>
          <p:cNvCxnSpPr/>
          <p:nvPr/>
        </p:nvCxnSpPr>
        <p:spPr>
          <a:xfrm>
            <a:off x="5060886" y="4432124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152">
            <a:extLst>
              <a:ext uri="{FF2B5EF4-FFF2-40B4-BE49-F238E27FC236}">
                <a16:creationId xmlns:a16="http://schemas.microsoft.com/office/drawing/2014/main" id="{E937F82E-4173-AD49-8BE7-A84D1F87E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4497563"/>
            <a:ext cx="1218715" cy="1903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입금 은행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예금주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계좌번호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입금 기한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95" name="직사각형 152">
            <a:extLst>
              <a:ext uri="{FF2B5EF4-FFF2-40B4-BE49-F238E27FC236}">
                <a16:creationId xmlns:a16="http://schemas.microsoft.com/office/drawing/2014/main" id="{1DFAA3B5-8646-2940-93C2-67069F00A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1997" y="4497563"/>
            <a:ext cx="1218715" cy="19501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무통장결제수단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KB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국민은행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유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) </a:t>
            </a:r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컨버스코리아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7023901467991</a:t>
            </a: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2019-10-03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23:59:00</a:t>
            </a:r>
            <a:endParaRPr lang="en-US" altLang="ko-KR" sz="1200" b="1" dirty="0">
              <a:latin typeface="Trebuchet MS" pitchFamily="34" charset="0"/>
            </a:endParaRPr>
          </a:p>
        </p:txBody>
      </p:sp>
      <p:graphicFrame>
        <p:nvGraphicFramePr>
          <p:cNvPr id="96" name="Group 90">
            <a:extLst>
              <a:ext uri="{FF2B5EF4-FFF2-40B4-BE49-F238E27FC236}">
                <a16:creationId xmlns:a16="http://schemas.microsoft.com/office/drawing/2014/main" id="{A376CB97-3181-624F-93E3-92D3DE884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961197"/>
              </p:ext>
            </p:extLst>
          </p:nvPr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97" name="타원 96">
            <a:extLst>
              <a:ext uri="{FF2B5EF4-FFF2-40B4-BE49-F238E27FC236}">
                <a16:creationId xmlns:a16="http://schemas.microsoft.com/office/drawing/2014/main" id="{816340B6-48F2-6A47-8F87-F4DDE9348054}"/>
              </a:ext>
            </a:extLst>
          </p:cNvPr>
          <p:cNvSpPr/>
          <p:nvPr/>
        </p:nvSpPr>
        <p:spPr bwMode="auto">
          <a:xfrm>
            <a:off x="5440990" y="220131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1EEC9C8-6B61-DA41-936D-502998A8616B}"/>
              </a:ext>
            </a:extLst>
          </p:cNvPr>
          <p:cNvSpPr/>
          <p:nvPr/>
        </p:nvSpPr>
        <p:spPr bwMode="auto">
          <a:xfrm>
            <a:off x="6706125" y="220029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44FC3F62-9952-1344-902F-20681F2406E3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무통장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7100BF0B-A9BE-864E-8167-06AC9F2AAC87}"/>
              </a:ext>
            </a:extLst>
          </p:cNvPr>
          <p:cNvSpPr/>
          <p:nvPr/>
        </p:nvSpPr>
        <p:spPr>
          <a:xfrm>
            <a:off x="6604298" y="6475223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1872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463780-730B-3E4C-8A02-EFE66F8D1CAF}"/>
              </a:ext>
            </a:extLst>
          </p:cNvPr>
          <p:cNvSpPr>
            <a:spLocks noChangeAspect="1"/>
          </p:cNvSpPr>
          <p:nvPr/>
        </p:nvSpPr>
        <p:spPr bwMode="auto">
          <a:xfrm>
            <a:off x="605390" y="1110904"/>
            <a:ext cx="3510390" cy="533679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8" name="아래쪽 화살표[D] 87">
            <a:extLst>
              <a:ext uri="{FF2B5EF4-FFF2-40B4-BE49-F238E27FC236}">
                <a16:creationId xmlns:a16="http://schemas.microsoft.com/office/drawing/2014/main" id="{402E1B8D-4991-904F-A4EE-E61C8407491F}"/>
              </a:ext>
            </a:extLst>
          </p:cNvPr>
          <p:cNvSpPr/>
          <p:nvPr/>
        </p:nvSpPr>
        <p:spPr>
          <a:xfrm>
            <a:off x="2180565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44FC3F62-9952-1344-902F-20681F2406E3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무통장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9" name="Group 90">
            <a:extLst>
              <a:ext uri="{FF2B5EF4-FFF2-40B4-BE49-F238E27FC236}">
                <a16:creationId xmlns:a16="http://schemas.microsoft.com/office/drawing/2014/main" id="{AB870B27-DE41-1244-8BE4-2E62B20CC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07506"/>
              </p:ext>
            </p:extLst>
          </p:nvPr>
        </p:nvGraphicFramePr>
        <p:xfrm>
          <a:off x="9269501" y="558056"/>
          <a:ext cx="2676438" cy="8686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19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1.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장바구니 카테고리 생성 후 추천상품 설정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주문서 전체 공통 적용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랜덤으로 노출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(Max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개수 지정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필요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) 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2.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없을 경우 해당 영역 비 노출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Group 90">
            <a:extLst>
              <a:ext uri="{FF2B5EF4-FFF2-40B4-BE49-F238E27FC236}">
                <a16:creationId xmlns:a16="http://schemas.microsoft.com/office/drawing/2014/main" id="{8F3275B0-EF1D-064B-9D70-57CD0EC0B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08428"/>
              </p:ext>
            </p:extLst>
          </p:nvPr>
        </p:nvGraphicFramePr>
        <p:xfrm>
          <a:off x="11170555" y="344683"/>
          <a:ext cx="774713" cy="152400"/>
        </p:xfrm>
        <a:graphic>
          <a:graphicData uri="http://schemas.openxmlformats.org/drawingml/2006/table">
            <a:tbl>
              <a:tblPr/>
              <a:tblGrid>
                <a:gridCol w="7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V0.2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46B036-DBBF-A945-8B31-2F043F4B9E3F}"/>
              </a:ext>
            </a:extLst>
          </p:cNvPr>
          <p:cNvSpPr>
            <a:spLocks noChangeAspect="1"/>
          </p:cNvSpPr>
          <p:nvPr/>
        </p:nvSpPr>
        <p:spPr bwMode="auto">
          <a:xfrm>
            <a:off x="687813" y="1226416"/>
            <a:ext cx="5493134" cy="206756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200" b="1" dirty="0">
                <a:latin typeface="Trebuchet MS" pitchFamily="34" charset="0"/>
              </a:rPr>
              <a:t>  추천상품</a:t>
            </a:r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  <a:p>
            <a:pPr eaLnBrk="0" latinLnBrk="0" hangingPunct="0"/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7F171F-8BE3-6A41-9CB5-A647A231508E}"/>
              </a:ext>
            </a:extLst>
          </p:cNvPr>
          <p:cNvSpPr>
            <a:spLocks noChangeAspect="1"/>
          </p:cNvSpPr>
          <p:nvPr/>
        </p:nvSpPr>
        <p:spPr bwMode="auto">
          <a:xfrm>
            <a:off x="938341" y="1813287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43" name="직선 연결선 45">
            <a:extLst>
              <a:ext uri="{FF2B5EF4-FFF2-40B4-BE49-F238E27FC236}">
                <a16:creationId xmlns:a16="http://schemas.microsoft.com/office/drawing/2014/main" id="{4D155833-18C3-A540-8614-7FDA1F2ACEFF}"/>
              </a:ext>
            </a:extLst>
          </p:cNvPr>
          <p:cNvCxnSpPr/>
          <p:nvPr/>
        </p:nvCxnSpPr>
        <p:spPr bwMode="auto">
          <a:xfrm>
            <a:off x="938341" y="1941287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4" name="직사각형 152">
            <a:extLst>
              <a:ext uri="{FF2B5EF4-FFF2-40B4-BE49-F238E27FC236}">
                <a16:creationId xmlns:a16="http://schemas.microsoft.com/office/drawing/2014/main" id="{E3D6DBA4-9404-D945-B84B-C0BF7BEC9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03" y="177684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45" name="직선 연결선 47">
            <a:extLst>
              <a:ext uri="{FF2B5EF4-FFF2-40B4-BE49-F238E27FC236}">
                <a16:creationId xmlns:a16="http://schemas.microsoft.com/office/drawing/2014/main" id="{45C596E6-8F1F-8147-AE77-2FCB8ACA26D2}"/>
              </a:ext>
            </a:extLst>
          </p:cNvPr>
          <p:cNvCxnSpPr/>
          <p:nvPr/>
        </p:nvCxnSpPr>
        <p:spPr bwMode="auto">
          <a:xfrm flipV="1">
            <a:off x="2137534" y="1844543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2A227208-8E13-6644-93AD-ADEA04034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659" y="254364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2AE0E0-81FC-4549-A577-3006C57516CB}"/>
              </a:ext>
            </a:extLst>
          </p:cNvPr>
          <p:cNvSpPr>
            <a:spLocks noChangeAspect="1"/>
          </p:cNvSpPr>
          <p:nvPr/>
        </p:nvSpPr>
        <p:spPr bwMode="auto">
          <a:xfrm>
            <a:off x="2527060" y="1813287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48" name="직선 연결선 50">
            <a:extLst>
              <a:ext uri="{FF2B5EF4-FFF2-40B4-BE49-F238E27FC236}">
                <a16:creationId xmlns:a16="http://schemas.microsoft.com/office/drawing/2014/main" id="{13D0737D-10E3-DB47-98C4-1AED54F228B2}"/>
              </a:ext>
            </a:extLst>
          </p:cNvPr>
          <p:cNvCxnSpPr/>
          <p:nvPr/>
        </p:nvCxnSpPr>
        <p:spPr bwMode="auto">
          <a:xfrm>
            <a:off x="2527060" y="1941287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49" name="직사각형 152">
            <a:extLst>
              <a:ext uri="{FF2B5EF4-FFF2-40B4-BE49-F238E27FC236}">
                <a16:creationId xmlns:a16="http://schemas.microsoft.com/office/drawing/2014/main" id="{AD1B3A7C-36B1-8046-9D91-A88B30869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522" y="1776847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50" name="직선 연결선 54">
            <a:extLst>
              <a:ext uri="{FF2B5EF4-FFF2-40B4-BE49-F238E27FC236}">
                <a16:creationId xmlns:a16="http://schemas.microsoft.com/office/drawing/2014/main" id="{376CE6FD-401C-524D-999A-E9E9A37DEB99}"/>
              </a:ext>
            </a:extLst>
          </p:cNvPr>
          <p:cNvCxnSpPr/>
          <p:nvPr/>
        </p:nvCxnSpPr>
        <p:spPr bwMode="auto">
          <a:xfrm flipV="1">
            <a:off x="3726253" y="1844543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1" name="직사각형 152">
            <a:extLst>
              <a:ext uri="{FF2B5EF4-FFF2-40B4-BE49-F238E27FC236}">
                <a16:creationId xmlns:a16="http://schemas.microsoft.com/office/drawing/2014/main" id="{CBC13351-5DB6-4440-8302-7D4275374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378" y="254364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A53BD7D-F437-BB44-BCFD-5D4C7807D2A1}"/>
              </a:ext>
            </a:extLst>
          </p:cNvPr>
          <p:cNvSpPr/>
          <p:nvPr/>
        </p:nvSpPr>
        <p:spPr bwMode="auto">
          <a:xfrm>
            <a:off x="792111" y="171634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19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8AF8E89-04C4-E141-B7B8-BFD1AEEC6861}"/>
              </a:ext>
            </a:extLst>
          </p:cNvPr>
          <p:cNvSpPr>
            <a:spLocks noChangeAspect="1"/>
          </p:cNvSpPr>
          <p:nvPr/>
        </p:nvSpPr>
        <p:spPr bwMode="auto">
          <a:xfrm>
            <a:off x="938341" y="3160720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68" name="직선 연결선 45">
            <a:extLst>
              <a:ext uri="{FF2B5EF4-FFF2-40B4-BE49-F238E27FC236}">
                <a16:creationId xmlns:a16="http://schemas.microsoft.com/office/drawing/2014/main" id="{539A433D-035E-4C4E-969F-8DCD5D5768B7}"/>
              </a:ext>
            </a:extLst>
          </p:cNvPr>
          <p:cNvCxnSpPr/>
          <p:nvPr/>
        </p:nvCxnSpPr>
        <p:spPr bwMode="auto">
          <a:xfrm>
            <a:off x="938341" y="3288720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9" name="직사각형 152">
            <a:extLst>
              <a:ext uri="{FF2B5EF4-FFF2-40B4-BE49-F238E27FC236}">
                <a16:creationId xmlns:a16="http://schemas.microsoft.com/office/drawing/2014/main" id="{F73F2FDD-C321-4248-8FAF-B115B858C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03" y="312428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70" name="직선 연결선 47">
            <a:extLst>
              <a:ext uri="{FF2B5EF4-FFF2-40B4-BE49-F238E27FC236}">
                <a16:creationId xmlns:a16="http://schemas.microsoft.com/office/drawing/2014/main" id="{F02DC70D-7350-0F4F-A087-5FE3BC45A1E5}"/>
              </a:ext>
            </a:extLst>
          </p:cNvPr>
          <p:cNvCxnSpPr/>
          <p:nvPr/>
        </p:nvCxnSpPr>
        <p:spPr bwMode="auto">
          <a:xfrm flipV="1">
            <a:off x="2137534" y="3191976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1" name="직사각형 152">
            <a:extLst>
              <a:ext uri="{FF2B5EF4-FFF2-40B4-BE49-F238E27FC236}">
                <a16:creationId xmlns:a16="http://schemas.microsoft.com/office/drawing/2014/main" id="{D0FB1EBB-D669-BB44-B327-A5A5EF656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659" y="38910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E8EA0CF-A005-644D-BAC0-01E03836CA41}"/>
              </a:ext>
            </a:extLst>
          </p:cNvPr>
          <p:cNvSpPr>
            <a:spLocks noChangeAspect="1"/>
          </p:cNvSpPr>
          <p:nvPr/>
        </p:nvSpPr>
        <p:spPr bwMode="auto">
          <a:xfrm>
            <a:off x="2527060" y="3160720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78" name="직선 연결선 50">
            <a:extLst>
              <a:ext uri="{FF2B5EF4-FFF2-40B4-BE49-F238E27FC236}">
                <a16:creationId xmlns:a16="http://schemas.microsoft.com/office/drawing/2014/main" id="{7C34CFBB-61BD-ED4B-B52F-715CDAB6EE4E}"/>
              </a:ext>
            </a:extLst>
          </p:cNvPr>
          <p:cNvCxnSpPr/>
          <p:nvPr/>
        </p:nvCxnSpPr>
        <p:spPr bwMode="auto">
          <a:xfrm>
            <a:off x="2527060" y="3288720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2" name="직사각형 152">
            <a:extLst>
              <a:ext uri="{FF2B5EF4-FFF2-40B4-BE49-F238E27FC236}">
                <a16:creationId xmlns:a16="http://schemas.microsoft.com/office/drawing/2014/main" id="{C83C05CB-D793-2147-AD59-18D92279B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522" y="3124280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86" name="직선 연결선 54">
            <a:extLst>
              <a:ext uri="{FF2B5EF4-FFF2-40B4-BE49-F238E27FC236}">
                <a16:creationId xmlns:a16="http://schemas.microsoft.com/office/drawing/2014/main" id="{75C7923F-6B94-364B-8F9F-B8457530B2FE}"/>
              </a:ext>
            </a:extLst>
          </p:cNvPr>
          <p:cNvCxnSpPr/>
          <p:nvPr/>
        </p:nvCxnSpPr>
        <p:spPr bwMode="auto">
          <a:xfrm flipV="1">
            <a:off x="3726253" y="3191976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9" name="직사각형 152">
            <a:extLst>
              <a:ext uri="{FF2B5EF4-FFF2-40B4-BE49-F238E27FC236}">
                <a16:creationId xmlns:a16="http://schemas.microsoft.com/office/drawing/2014/main" id="{8B965FA1-0C79-F344-8974-FB3A2F0F1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378" y="3891076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D091BD2-854F-714C-9468-801B09BB0D1E}"/>
              </a:ext>
            </a:extLst>
          </p:cNvPr>
          <p:cNvSpPr>
            <a:spLocks noChangeAspect="1"/>
          </p:cNvSpPr>
          <p:nvPr/>
        </p:nvSpPr>
        <p:spPr bwMode="auto">
          <a:xfrm>
            <a:off x="938341" y="4508153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101" name="직선 연결선 45">
            <a:extLst>
              <a:ext uri="{FF2B5EF4-FFF2-40B4-BE49-F238E27FC236}">
                <a16:creationId xmlns:a16="http://schemas.microsoft.com/office/drawing/2014/main" id="{1A690214-DB29-FB43-99D1-0686661FD28B}"/>
              </a:ext>
            </a:extLst>
          </p:cNvPr>
          <p:cNvCxnSpPr/>
          <p:nvPr/>
        </p:nvCxnSpPr>
        <p:spPr bwMode="auto">
          <a:xfrm>
            <a:off x="938341" y="4636153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2" name="직사각형 152">
            <a:extLst>
              <a:ext uri="{FF2B5EF4-FFF2-40B4-BE49-F238E27FC236}">
                <a16:creationId xmlns:a16="http://schemas.microsoft.com/office/drawing/2014/main" id="{AA6549B4-143E-1D49-9E4F-D927B06B3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03" y="447171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03" name="직선 연결선 47">
            <a:extLst>
              <a:ext uri="{FF2B5EF4-FFF2-40B4-BE49-F238E27FC236}">
                <a16:creationId xmlns:a16="http://schemas.microsoft.com/office/drawing/2014/main" id="{11B79F89-C9B2-204C-9146-34E5A13DA36D}"/>
              </a:ext>
            </a:extLst>
          </p:cNvPr>
          <p:cNvCxnSpPr/>
          <p:nvPr/>
        </p:nvCxnSpPr>
        <p:spPr bwMode="auto">
          <a:xfrm flipV="1">
            <a:off x="2137534" y="4539409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4" name="직사각형 152">
            <a:extLst>
              <a:ext uri="{FF2B5EF4-FFF2-40B4-BE49-F238E27FC236}">
                <a16:creationId xmlns:a16="http://schemas.microsoft.com/office/drawing/2014/main" id="{7176B329-E694-F14C-95FD-BCF8D730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659" y="523850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8EB193-0E05-F94A-A452-3F19BAEF3237}"/>
              </a:ext>
            </a:extLst>
          </p:cNvPr>
          <p:cNvSpPr>
            <a:spLocks noChangeAspect="1"/>
          </p:cNvSpPr>
          <p:nvPr/>
        </p:nvSpPr>
        <p:spPr bwMode="auto">
          <a:xfrm>
            <a:off x="2527060" y="4508153"/>
            <a:ext cx="1348140" cy="118084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</a:p>
        </p:txBody>
      </p:sp>
      <p:cxnSp>
        <p:nvCxnSpPr>
          <p:cNvPr id="106" name="직선 연결선 50">
            <a:extLst>
              <a:ext uri="{FF2B5EF4-FFF2-40B4-BE49-F238E27FC236}">
                <a16:creationId xmlns:a16="http://schemas.microsoft.com/office/drawing/2014/main" id="{0B9DD9C9-9C32-5B45-957D-E11FB17EE683}"/>
              </a:ext>
            </a:extLst>
          </p:cNvPr>
          <p:cNvCxnSpPr/>
          <p:nvPr/>
        </p:nvCxnSpPr>
        <p:spPr bwMode="auto">
          <a:xfrm>
            <a:off x="2527060" y="4636153"/>
            <a:ext cx="1348139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7" name="직사각형 152">
            <a:extLst>
              <a:ext uri="{FF2B5EF4-FFF2-40B4-BE49-F238E27FC236}">
                <a16:creationId xmlns:a16="http://schemas.microsoft.com/office/drawing/2014/main" id="{B60F9D06-41CD-1640-AC76-06B875A56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522" y="4471713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108" name="직선 연결선 54">
            <a:extLst>
              <a:ext uri="{FF2B5EF4-FFF2-40B4-BE49-F238E27FC236}">
                <a16:creationId xmlns:a16="http://schemas.microsoft.com/office/drawing/2014/main" id="{2AC708D8-79B3-8446-B3C5-FC9D80F065CA}"/>
              </a:ext>
            </a:extLst>
          </p:cNvPr>
          <p:cNvCxnSpPr/>
          <p:nvPr/>
        </p:nvCxnSpPr>
        <p:spPr bwMode="auto">
          <a:xfrm flipV="1">
            <a:off x="3726253" y="4539409"/>
            <a:ext cx="0" cy="114959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9" name="직사각형 152">
            <a:extLst>
              <a:ext uri="{FF2B5EF4-FFF2-40B4-BE49-F238E27FC236}">
                <a16:creationId xmlns:a16="http://schemas.microsoft.com/office/drawing/2014/main" id="{0EA37520-E7F5-A442-A9EC-7B3B1B33D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378" y="5238509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663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DD9926-58E6-3348-8BC3-B7742087059A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C71A3E-F57E-EA4A-A012-F132509638A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B621E0-A389-9C41-BFF2-8DEE11A4B4B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46758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BCF618-DC99-404F-A915-A9691FCEBD94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8BD0730-7E01-A447-91F4-EBC7F2AE6019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A86ED6B1-925A-944E-B8F6-BD39FB6A331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F0C9311B-5093-894C-BFBD-67B58CCF11B8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아래쪽 화살표[D] 65">
            <a:extLst>
              <a:ext uri="{FF2B5EF4-FFF2-40B4-BE49-F238E27FC236}">
                <a16:creationId xmlns:a16="http://schemas.microsoft.com/office/drawing/2014/main" id="{7A8C90E7-1409-B94B-A919-5F5CCB59DDF7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526D96-2DA9-1840-9EB0-EF7FCB82114E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2. </a:t>
            </a:r>
            <a:r>
              <a:rPr lang="ko-KR" altLang="en-US" sz="900" dirty="0" err="1">
                <a:latin typeface="Trebuchet MS" pitchFamily="34" charset="0"/>
              </a:rPr>
              <a:t>배송지</a:t>
            </a:r>
            <a:r>
              <a:rPr lang="ko-KR" altLang="en-US" sz="900" dirty="0">
                <a:latin typeface="Trebuchet MS" pitchFamily="34" charset="0"/>
              </a:rPr>
              <a:t> 정보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4. </a:t>
            </a:r>
            <a:r>
              <a:rPr lang="ko-KR" altLang="en-US" sz="900" b="1" dirty="0" err="1">
                <a:latin typeface="Trebuchet MS" pitchFamily="34" charset="0"/>
              </a:rPr>
              <a:t>구매완료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73" name="직사각형 152">
            <a:extLst>
              <a:ext uri="{FF2B5EF4-FFF2-40B4-BE49-F238E27FC236}">
                <a16:creationId xmlns:a16="http://schemas.microsoft.com/office/drawing/2014/main" id="{3BFE003D-BDFF-DF46-B52E-2655D32FD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9291" y="1358770"/>
            <a:ext cx="3441985" cy="67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ko-KR" altLang="en-US" sz="1200" b="1" dirty="0">
                <a:latin typeface="Trebuchet MS" pitchFamily="34" charset="0"/>
              </a:rPr>
              <a:t>주문이 완료 되었습니다</a:t>
            </a:r>
            <a:r>
              <a:rPr lang="en-US" altLang="ko-KR" sz="1200" b="1" dirty="0">
                <a:latin typeface="Trebuchet MS" pitchFamily="34" charset="0"/>
              </a:rPr>
              <a:t>. </a:t>
            </a:r>
            <a:r>
              <a:rPr lang="ko-KR" altLang="en-US" sz="1200" b="1" dirty="0">
                <a:latin typeface="Trebuchet MS" pitchFamily="34" charset="0"/>
              </a:rPr>
              <a:t>감사합니다</a:t>
            </a:r>
            <a:r>
              <a:rPr lang="en-US" altLang="ko-KR" sz="1200" b="1" dirty="0">
                <a:latin typeface="Trebuchet MS" pitchFamily="34" charset="0"/>
              </a:rPr>
              <a:t>.</a:t>
            </a:r>
          </a:p>
          <a:p>
            <a:pPr algn="ctr"/>
            <a:endParaRPr lang="en-US" altLang="ko-KR" sz="900" b="1" dirty="0">
              <a:latin typeface="Trebuchet MS" pitchFamily="34" charset="0"/>
            </a:endParaRPr>
          </a:p>
          <a:p>
            <a:pPr algn="ctr"/>
            <a:r>
              <a:rPr lang="ko-KR" altLang="en-US" sz="900" b="1" dirty="0">
                <a:latin typeface="Trebuchet MS" pitchFamily="34" charset="0"/>
              </a:rPr>
              <a:t>배송이 시작되면 </a:t>
            </a:r>
            <a:r>
              <a:rPr lang="ko-KR" altLang="en-US" sz="900" b="1" dirty="0" err="1">
                <a:latin typeface="Trebuchet MS" pitchFamily="34" charset="0"/>
              </a:rPr>
              <a:t>카카오톡</a:t>
            </a:r>
            <a:r>
              <a:rPr lang="en-US" altLang="ko-KR" sz="900" b="1" dirty="0">
                <a:latin typeface="Trebuchet MS" pitchFamily="34" charset="0"/>
              </a:rPr>
              <a:t>, </a:t>
            </a:r>
            <a:r>
              <a:rPr lang="ko-KR" altLang="en-US" sz="900" b="1" dirty="0">
                <a:latin typeface="Trebuchet MS" pitchFamily="34" charset="0"/>
              </a:rPr>
              <a:t>이메일로 </a:t>
            </a:r>
            <a:r>
              <a:rPr lang="ko-KR" altLang="en-US" sz="900" b="1" dirty="0" err="1">
                <a:latin typeface="Trebuchet MS" pitchFamily="34" charset="0"/>
              </a:rPr>
              <a:t>배송정보가</a:t>
            </a:r>
            <a:r>
              <a:rPr lang="ko-KR" altLang="en-US" sz="900" b="1" dirty="0">
                <a:latin typeface="Trebuchet MS" pitchFamily="34" charset="0"/>
              </a:rPr>
              <a:t> 안내됩니다</a:t>
            </a:r>
            <a:r>
              <a:rPr lang="en-US" altLang="ko-KR" sz="900" b="1" dirty="0">
                <a:latin typeface="Trebuchet MS" pitchFamily="34" charset="0"/>
              </a:rPr>
              <a:t>.</a:t>
            </a:r>
          </a:p>
          <a:p>
            <a:pPr algn="ctr"/>
            <a:r>
              <a:rPr lang="ko-KR" altLang="en-US" sz="900" b="1" dirty="0">
                <a:latin typeface="Trebuchet MS" pitchFamily="34" charset="0"/>
              </a:rPr>
              <a:t>주문번호 </a:t>
            </a:r>
            <a:r>
              <a:rPr lang="en-US" altLang="ko-KR" sz="900" b="1" dirty="0">
                <a:latin typeface="Trebuchet MS" pitchFamily="34" charset="0"/>
              </a:rPr>
              <a:t>: 201909301044307863346995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BDC80A-1D7B-154C-99DC-5BF1C7DBE2D6}"/>
              </a:ext>
            </a:extLst>
          </p:cNvPr>
          <p:cNvSpPr>
            <a:spLocks noChangeAspect="1"/>
          </p:cNvSpPr>
          <p:nvPr/>
        </p:nvSpPr>
        <p:spPr bwMode="auto">
          <a:xfrm>
            <a:off x="6771076" y="2213865"/>
            <a:ext cx="1485164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B767A5B-720E-434D-8BEF-1FF94D5B93E4}"/>
              </a:ext>
            </a:extLst>
          </p:cNvPr>
          <p:cNvSpPr>
            <a:spLocks noChangeAspect="1"/>
          </p:cNvSpPr>
          <p:nvPr/>
        </p:nvSpPr>
        <p:spPr bwMode="auto">
          <a:xfrm>
            <a:off x="5468872" y="2213865"/>
            <a:ext cx="1167187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240596-EEBC-4549-AB3D-49622227C8CE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>
                <a:latin typeface="Trebuchet MS" pitchFamily="34" charset="0"/>
              </a:rPr>
              <a:t>주문상품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7" name="직사각형 152">
            <a:extLst>
              <a:ext uri="{FF2B5EF4-FFF2-40B4-BE49-F238E27FC236}">
                <a16:creationId xmlns:a16="http://schemas.microsoft.com/office/drawing/2014/main" id="{D0519607-8106-2849-8C8F-2282AA04B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F18C2A6-9D54-3049-B41D-479EED918D29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0" name="직사각형 152">
            <a:extLst>
              <a:ext uri="{FF2B5EF4-FFF2-40B4-BE49-F238E27FC236}">
                <a16:creationId xmlns:a16="http://schemas.microsoft.com/office/drawing/2014/main" id="{06759BD0-1441-7149-9958-A1D1B52E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81" name="직사각형 152">
            <a:extLst>
              <a:ext uri="{FF2B5EF4-FFF2-40B4-BE49-F238E27FC236}">
                <a16:creationId xmlns:a16="http://schemas.microsoft.com/office/drawing/2014/main" id="{26CDF87C-4C18-AD48-B550-225B297A6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3" name="직사각형 152">
            <a:extLst>
              <a:ext uri="{FF2B5EF4-FFF2-40B4-BE49-F238E27FC236}">
                <a16:creationId xmlns:a16="http://schemas.microsoft.com/office/drawing/2014/main" id="{E20C9D77-AB52-5149-8F00-9F726EC8C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3894370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0239918D-C8A6-9342-A20D-9E44BB1EB4E9}"/>
              </a:ext>
            </a:extLst>
          </p:cNvPr>
          <p:cNvCxnSpPr/>
          <p:nvPr/>
        </p:nvCxnSpPr>
        <p:spPr>
          <a:xfrm>
            <a:off x="965430" y="2226012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6E26A726-1952-F34D-8025-9F63D9F3152B}"/>
              </a:ext>
            </a:extLst>
          </p:cNvPr>
          <p:cNvCxnSpPr/>
          <p:nvPr/>
        </p:nvCxnSpPr>
        <p:spPr>
          <a:xfrm>
            <a:off x="965430" y="378904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463780-730B-3E4C-8A02-EFE66F8D1CAF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33679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8" name="아래쪽 화살표[D] 87">
            <a:extLst>
              <a:ext uri="{FF2B5EF4-FFF2-40B4-BE49-F238E27FC236}">
                <a16:creationId xmlns:a16="http://schemas.microsoft.com/office/drawing/2014/main" id="{402E1B8D-4991-904F-A4EE-E61C8407491F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직사각형 152">
            <a:extLst>
              <a:ext uri="{FF2B5EF4-FFF2-40B4-BE49-F238E27FC236}">
                <a16:creationId xmlns:a16="http://schemas.microsoft.com/office/drawing/2014/main" id="{A8217DE0-703E-AA42-8E46-2C562EEF5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355" y="2869292"/>
            <a:ext cx="3225906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241CB50D-97E2-A249-B68C-E7067C619416}"/>
              </a:ext>
            </a:extLst>
          </p:cNvPr>
          <p:cNvCxnSpPr/>
          <p:nvPr/>
        </p:nvCxnSpPr>
        <p:spPr>
          <a:xfrm>
            <a:off x="5060886" y="279893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7E251EF3-A6AB-7244-9702-70224548B6A8}"/>
              </a:ext>
            </a:extLst>
          </p:cNvPr>
          <p:cNvCxnSpPr/>
          <p:nvPr/>
        </p:nvCxnSpPr>
        <p:spPr>
          <a:xfrm>
            <a:off x="5060886" y="3474005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AB500333-6D3A-1F49-9F00-30FDCA3A8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3544811"/>
            <a:ext cx="3048232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491E7CCA-F10F-5B48-BA7A-934C6A98E239}"/>
              </a:ext>
            </a:extLst>
          </p:cNvPr>
          <p:cNvCxnSpPr/>
          <p:nvPr/>
        </p:nvCxnSpPr>
        <p:spPr>
          <a:xfrm>
            <a:off x="5060886" y="4432124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6" name="Group 90">
            <a:extLst>
              <a:ext uri="{FF2B5EF4-FFF2-40B4-BE49-F238E27FC236}">
                <a16:creationId xmlns:a16="http://schemas.microsoft.com/office/drawing/2014/main" id="{A376CB97-3181-624F-93E3-92D3DE88496C}"/>
              </a:ext>
            </a:extLst>
          </p:cNvPr>
          <p:cNvGraphicFramePr>
            <a:graphicFrameLocks noGrp="1"/>
          </p:cNvGraphicFramePr>
          <p:nvPr/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CK_010500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97" name="타원 96">
            <a:extLst>
              <a:ext uri="{FF2B5EF4-FFF2-40B4-BE49-F238E27FC236}">
                <a16:creationId xmlns:a16="http://schemas.microsoft.com/office/drawing/2014/main" id="{816340B6-48F2-6A47-8F87-F4DDE9348054}"/>
              </a:ext>
            </a:extLst>
          </p:cNvPr>
          <p:cNvSpPr/>
          <p:nvPr/>
        </p:nvSpPr>
        <p:spPr bwMode="auto">
          <a:xfrm>
            <a:off x="5440990" y="2201310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1EEC9C8-6B61-DA41-936D-502998A8616B}"/>
              </a:ext>
            </a:extLst>
          </p:cNvPr>
          <p:cNvSpPr/>
          <p:nvPr/>
        </p:nvSpPr>
        <p:spPr bwMode="auto">
          <a:xfrm>
            <a:off x="6706125" y="220029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44FC3F62-9952-1344-902F-20681F2406E3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결제수단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신용카드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8" name="직사각형 152">
            <a:extLst>
              <a:ext uri="{FF2B5EF4-FFF2-40B4-BE49-F238E27FC236}">
                <a16:creationId xmlns:a16="http://schemas.microsoft.com/office/drawing/2014/main" id="{23B3747C-498A-8741-8EEB-CD35B72C8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4566783"/>
            <a:ext cx="1218715" cy="1626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카드종류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카드정보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할부정보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21804E88-4169-A54A-9101-39F3555DC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774" y="4566783"/>
            <a:ext cx="1536996" cy="17654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신용카드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KB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국민카드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3583-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-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****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일시불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669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주문서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DD9926-58E6-3348-8BC3-B7742087059A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110904"/>
            <a:ext cx="3510390" cy="43252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C71A3E-F57E-EA4A-A012-F132509638A2}"/>
              </a:ext>
            </a:extLst>
          </p:cNvPr>
          <p:cNvSpPr>
            <a:spLocks noChangeAspect="1"/>
          </p:cNvSpPr>
          <p:nvPr/>
        </p:nvSpPr>
        <p:spPr bwMode="auto">
          <a:xfrm>
            <a:off x="965430" y="1110904"/>
            <a:ext cx="3510390" cy="510840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B621E0-A389-9C41-BFF2-8DEE11A4B4BF}"/>
              </a:ext>
            </a:extLst>
          </p:cNvPr>
          <p:cNvSpPr>
            <a:spLocks noChangeAspect="1"/>
          </p:cNvSpPr>
          <p:nvPr/>
        </p:nvSpPr>
        <p:spPr bwMode="auto">
          <a:xfrm>
            <a:off x="965431" y="1543433"/>
            <a:ext cx="3510390" cy="467587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DBCF618-DC99-404F-A915-A9691FCEBD94}"/>
              </a:ext>
            </a:extLst>
          </p:cNvPr>
          <p:cNvSpPr>
            <a:spLocks noChangeAspect="1"/>
          </p:cNvSpPr>
          <p:nvPr/>
        </p:nvSpPr>
        <p:spPr bwMode="auto">
          <a:xfrm>
            <a:off x="2043760" y="1223755"/>
            <a:ext cx="1353730" cy="219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1200" b="1" dirty="0">
                <a:latin typeface="Trebuchet MS" pitchFamily="34" charset="0"/>
              </a:rPr>
              <a:t> </a:t>
            </a:r>
            <a:r>
              <a:rPr lang="ko-KR" altLang="en-US" sz="1200" b="1" dirty="0">
                <a:latin typeface="Trebuchet MS" pitchFamily="34" charset="0"/>
              </a:rPr>
              <a:t>주문</a:t>
            </a:r>
            <a:r>
              <a:rPr lang="en-US" altLang="ko-KR" sz="1200" b="1" dirty="0">
                <a:latin typeface="Trebuchet MS" pitchFamily="34" charset="0"/>
              </a:rPr>
              <a:t>/</a:t>
            </a:r>
            <a:r>
              <a:rPr lang="ko-KR" altLang="en-US" sz="1200" b="1" dirty="0">
                <a:latin typeface="Trebuchet MS" pitchFamily="34" charset="0"/>
              </a:rPr>
              <a:t>결제</a:t>
            </a:r>
            <a:endParaRPr lang="en-US" altLang="ko-KR" sz="1200" b="1" dirty="0">
              <a:latin typeface="Trebuchet MS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8BD0730-7E01-A447-91F4-EBC7F2AE6019}"/>
              </a:ext>
            </a:extLst>
          </p:cNvPr>
          <p:cNvGrpSpPr/>
          <p:nvPr/>
        </p:nvGrpSpPr>
        <p:grpSpPr>
          <a:xfrm flipH="1">
            <a:off x="1145450" y="1284357"/>
            <a:ext cx="84189" cy="98186"/>
            <a:chOff x="3863325" y="5370367"/>
            <a:chExt cx="84189" cy="98186"/>
          </a:xfrm>
        </p:grpSpPr>
        <p:cxnSp>
          <p:nvCxnSpPr>
            <p:cNvPr id="60" name="직선 연결선 9">
              <a:extLst>
                <a:ext uri="{FF2B5EF4-FFF2-40B4-BE49-F238E27FC236}">
                  <a16:creationId xmlns:a16="http://schemas.microsoft.com/office/drawing/2014/main" id="{A86ED6B1-925A-944E-B8F6-BD39FB6A3312}"/>
                </a:ext>
              </a:extLst>
            </p:cNvPr>
            <p:cNvCxnSpPr/>
            <p:nvPr/>
          </p:nvCxnSpPr>
          <p:spPr>
            <a:xfrm rot="13500000">
              <a:off x="3905420" y="5426458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56">
              <a:extLst>
                <a:ext uri="{FF2B5EF4-FFF2-40B4-BE49-F238E27FC236}">
                  <a16:creationId xmlns:a16="http://schemas.microsoft.com/office/drawing/2014/main" id="{F0C9311B-5093-894C-BFBD-67B58CCF11B8}"/>
                </a:ext>
              </a:extLst>
            </p:cNvPr>
            <p:cNvCxnSpPr/>
            <p:nvPr/>
          </p:nvCxnSpPr>
          <p:spPr>
            <a:xfrm rot="8100000" flipH="1">
              <a:off x="3905509" y="5370367"/>
              <a:ext cx="0" cy="84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아래쪽 화살표[D] 65">
            <a:extLst>
              <a:ext uri="{FF2B5EF4-FFF2-40B4-BE49-F238E27FC236}">
                <a16:creationId xmlns:a16="http://schemas.microsoft.com/office/drawing/2014/main" id="{7A8C90E7-1409-B94B-A919-5F5CCB59DDF7}"/>
              </a:ext>
            </a:extLst>
          </p:cNvPr>
          <p:cNvSpPr/>
          <p:nvPr/>
        </p:nvSpPr>
        <p:spPr>
          <a:xfrm>
            <a:off x="2470541" y="6030584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526D96-2DA9-1840-9EB0-EF7FCB82114E}"/>
              </a:ext>
            </a:extLst>
          </p:cNvPr>
          <p:cNvSpPr>
            <a:spLocks/>
          </p:cNvSpPr>
          <p:nvPr/>
        </p:nvSpPr>
        <p:spPr bwMode="auto">
          <a:xfrm>
            <a:off x="1055439" y="1622037"/>
            <a:ext cx="3292985" cy="2599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dirty="0">
                <a:latin typeface="Trebuchet MS" pitchFamily="34" charset="0"/>
              </a:rPr>
              <a:t>1. </a:t>
            </a:r>
            <a:r>
              <a:rPr lang="ko-KR" altLang="en-US" sz="900" dirty="0" err="1">
                <a:latin typeface="Trebuchet MS" pitchFamily="34" charset="0"/>
              </a:rPr>
              <a:t>주문고객</a:t>
            </a:r>
            <a:r>
              <a:rPr lang="ko-KR" altLang="en-US" sz="900" dirty="0">
                <a:latin typeface="Trebuchet MS" pitchFamily="34" charset="0"/>
              </a:rPr>
              <a:t> </a:t>
            </a:r>
            <a:r>
              <a:rPr lang="en-US" altLang="ko-KR" sz="900" dirty="0">
                <a:latin typeface="Trebuchet MS" pitchFamily="34" charset="0"/>
              </a:rPr>
              <a:t>&gt; 2. </a:t>
            </a:r>
            <a:r>
              <a:rPr lang="ko-KR" altLang="en-US" sz="900" dirty="0" err="1">
                <a:latin typeface="Trebuchet MS" pitchFamily="34" charset="0"/>
              </a:rPr>
              <a:t>배송지</a:t>
            </a:r>
            <a:r>
              <a:rPr lang="ko-KR" altLang="en-US" sz="900" dirty="0">
                <a:latin typeface="Trebuchet MS" pitchFamily="34" charset="0"/>
              </a:rPr>
              <a:t> 정보 </a:t>
            </a:r>
            <a:r>
              <a:rPr lang="en-US" altLang="ko-KR" sz="900" dirty="0">
                <a:latin typeface="Trebuchet MS" pitchFamily="34" charset="0"/>
              </a:rPr>
              <a:t>&gt; 3. </a:t>
            </a:r>
            <a:r>
              <a:rPr lang="ko-KR" altLang="en-US" sz="900" dirty="0">
                <a:latin typeface="Trebuchet MS" pitchFamily="34" charset="0"/>
              </a:rPr>
              <a:t>결제하기 </a:t>
            </a:r>
            <a:r>
              <a:rPr lang="en-US" altLang="ko-KR" sz="900" dirty="0">
                <a:latin typeface="Trebuchet MS" pitchFamily="34" charset="0"/>
              </a:rPr>
              <a:t>&gt; </a:t>
            </a:r>
            <a:r>
              <a:rPr lang="en-US" altLang="ko-KR" sz="900" b="1" dirty="0">
                <a:latin typeface="Trebuchet MS" pitchFamily="34" charset="0"/>
              </a:rPr>
              <a:t>4. </a:t>
            </a:r>
            <a:r>
              <a:rPr lang="ko-KR" altLang="en-US" sz="900" b="1" dirty="0" err="1">
                <a:latin typeface="Trebuchet MS" pitchFamily="34" charset="0"/>
              </a:rPr>
              <a:t>구매완료</a:t>
            </a:r>
            <a:endParaRPr lang="en-US" altLang="ko-KR" sz="900" b="1" dirty="0">
              <a:latin typeface="Trebuchet MS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240596-EEBC-4549-AB3D-49622227C8CE}"/>
              </a:ext>
            </a:extLst>
          </p:cNvPr>
          <p:cNvSpPr>
            <a:spLocks noChangeAspect="1"/>
          </p:cNvSpPr>
          <p:nvPr/>
        </p:nvSpPr>
        <p:spPr bwMode="auto">
          <a:xfrm>
            <a:off x="1059170" y="1964137"/>
            <a:ext cx="2233505" cy="260673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b="1" dirty="0">
                <a:latin typeface="Trebuchet MS" pitchFamily="34" charset="0"/>
              </a:rPr>
              <a:t>주문상품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77" name="직사각형 152">
            <a:extLst>
              <a:ext uri="{FF2B5EF4-FFF2-40B4-BE49-F238E27FC236}">
                <a16:creationId xmlns:a16="http://schemas.microsoft.com/office/drawing/2014/main" id="{D0519607-8106-2849-8C8F-2282AA04B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42" y="1937233"/>
            <a:ext cx="359979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 anchorCtr="0">
            <a:spAutoFit/>
          </a:bodyPr>
          <a:lstStyle/>
          <a:p>
            <a:pPr algn="ctr"/>
            <a:r>
              <a:rPr lang="en-US" altLang="ko-KR" b="1" dirty="0">
                <a:latin typeface="Trebuchet MS" pitchFamily="34" charset="0"/>
              </a:rPr>
              <a:t>-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F18C2A6-9D54-3049-B41D-479EED918D29}"/>
              </a:ext>
            </a:extLst>
          </p:cNvPr>
          <p:cNvSpPr>
            <a:spLocks noChangeAspect="1"/>
          </p:cNvSpPr>
          <p:nvPr/>
        </p:nvSpPr>
        <p:spPr bwMode="auto">
          <a:xfrm>
            <a:off x="1157688" y="2384589"/>
            <a:ext cx="1018235" cy="126515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Product</a:t>
            </a:r>
          </a:p>
          <a:p>
            <a:pPr algn="ctr" eaLnBrk="0" latinLnBrk="0" hangingPunct="0"/>
            <a:r>
              <a:rPr lang="en-US" altLang="ko-KR" sz="9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Img</a:t>
            </a:r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0" name="직사각형 152">
            <a:extLst>
              <a:ext uri="{FF2B5EF4-FFF2-40B4-BE49-F238E27FC236}">
                <a16:creationId xmlns:a16="http://schemas.microsoft.com/office/drawing/2014/main" id="{06759BD0-1441-7149-9958-A1D1B52E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779" y="2384590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81" name="직사각형 152">
            <a:extLst>
              <a:ext uri="{FF2B5EF4-FFF2-40B4-BE49-F238E27FC236}">
                <a16:creationId xmlns:a16="http://schemas.microsoft.com/office/drawing/2014/main" id="{26CDF87C-4C18-AD48-B550-225B297A6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291" y="3273545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83" name="직사각형 152">
            <a:extLst>
              <a:ext uri="{FF2B5EF4-FFF2-40B4-BE49-F238E27FC236}">
                <a16:creationId xmlns:a16="http://schemas.microsoft.com/office/drawing/2014/main" id="{E20C9D77-AB52-5149-8F00-9F726EC8C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979" y="3894370"/>
            <a:ext cx="3009140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0239918D-C8A6-9342-A20D-9E44BB1EB4E9}"/>
              </a:ext>
            </a:extLst>
          </p:cNvPr>
          <p:cNvCxnSpPr/>
          <p:nvPr/>
        </p:nvCxnSpPr>
        <p:spPr>
          <a:xfrm>
            <a:off x="965430" y="2226012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6E26A726-1952-F34D-8025-9F63D9F3152B}"/>
              </a:ext>
            </a:extLst>
          </p:cNvPr>
          <p:cNvCxnSpPr/>
          <p:nvPr/>
        </p:nvCxnSpPr>
        <p:spPr>
          <a:xfrm>
            <a:off x="965430" y="378904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4463780-730B-3E4C-8A02-EFE66F8D1CAF}"/>
              </a:ext>
            </a:extLst>
          </p:cNvPr>
          <p:cNvSpPr>
            <a:spLocks noChangeAspect="1"/>
          </p:cNvSpPr>
          <p:nvPr/>
        </p:nvSpPr>
        <p:spPr bwMode="auto">
          <a:xfrm>
            <a:off x="5060886" y="1110904"/>
            <a:ext cx="3510390" cy="533679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endParaRPr lang="en-US" altLang="ko-KR" sz="900" i="1" dirty="0">
              <a:solidFill>
                <a:prstClr val="black">
                  <a:lumMod val="50000"/>
                  <a:lumOff val="50000"/>
                </a:prstClr>
              </a:solidFill>
              <a:latin typeface="Trebuchet MS" pitchFamily="34" charset="0"/>
            </a:endParaRPr>
          </a:p>
        </p:txBody>
      </p:sp>
      <p:sp>
        <p:nvSpPr>
          <p:cNvPr id="88" name="아래쪽 화살표[D] 87">
            <a:extLst>
              <a:ext uri="{FF2B5EF4-FFF2-40B4-BE49-F238E27FC236}">
                <a16:creationId xmlns:a16="http://schemas.microsoft.com/office/drawing/2014/main" id="{402E1B8D-4991-904F-A4EE-E61C8407491F}"/>
              </a:ext>
            </a:extLst>
          </p:cNvPr>
          <p:cNvSpPr/>
          <p:nvPr/>
        </p:nvSpPr>
        <p:spPr>
          <a:xfrm>
            <a:off x="6636061" y="889331"/>
            <a:ext cx="360040" cy="315350"/>
          </a:xfrm>
          <a:prstGeom prst="downArrow">
            <a:avLst/>
          </a:prstGeom>
          <a:solidFill>
            <a:srgbClr val="FFC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직사각형 152">
            <a:extLst>
              <a:ext uri="{FF2B5EF4-FFF2-40B4-BE49-F238E27FC236}">
                <a16:creationId xmlns:a16="http://schemas.microsoft.com/office/drawing/2014/main" id="{A8217DE0-703E-AA42-8E46-2C562EEF5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355" y="3409352"/>
            <a:ext cx="3225906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주문고객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                                         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honggidong@naver.com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</a:t>
            </a:r>
            <a:endParaRPr lang="en-US" altLang="ko-KR" sz="1000" b="1" dirty="0">
              <a:latin typeface="Trebuchet MS" pitchFamily="34" charset="0"/>
            </a:endParaRPr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241CB50D-97E2-A249-B68C-E7067C619416}"/>
              </a:ext>
            </a:extLst>
          </p:cNvPr>
          <p:cNvCxnSpPr/>
          <p:nvPr/>
        </p:nvCxnSpPr>
        <p:spPr>
          <a:xfrm>
            <a:off x="5060886" y="3338990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7E251EF3-A6AB-7244-9702-70224548B6A8}"/>
              </a:ext>
            </a:extLst>
          </p:cNvPr>
          <p:cNvCxnSpPr/>
          <p:nvPr/>
        </p:nvCxnSpPr>
        <p:spPr>
          <a:xfrm>
            <a:off x="5060886" y="4014065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AB500333-6D3A-1F49-9F00-30FDCA3A8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4084871"/>
            <a:ext cx="3048232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배송지</a:t>
            </a:r>
            <a:r>
              <a:rPr lang="ko-KR" altLang="en-US" sz="1000" b="1" dirty="0">
                <a:latin typeface="Trebuchet MS" pitchFamily="34" charset="0"/>
              </a:rPr>
              <a:t> 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홍길동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01012345678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서울시 영등포구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경인로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96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길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 </a:t>
            </a:r>
            <a:endParaRPr lang="en-US" altLang="ko-KR" b="1" dirty="0">
              <a:latin typeface="Trebuchet MS" pitchFamily="34" charset="0"/>
            </a:endParaRPr>
          </a:p>
        </p:txBody>
      </p: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491E7CCA-F10F-5B48-BA7A-934C6A98E239}"/>
              </a:ext>
            </a:extLst>
          </p:cNvPr>
          <p:cNvCxnSpPr/>
          <p:nvPr/>
        </p:nvCxnSpPr>
        <p:spPr>
          <a:xfrm>
            <a:off x="5060886" y="4972184"/>
            <a:ext cx="34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152">
            <a:extLst>
              <a:ext uri="{FF2B5EF4-FFF2-40B4-BE49-F238E27FC236}">
                <a16:creationId xmlns:a16="http://schemas.microsoft.com/office/drawing/2014/main" id="{23B3747C-498A-8741-8EEB-CD35B72C8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009" y="5106843"/>
            <a:ext cx="1218715" cy="10729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결제정보</a:t>
            </a:r>
            <a:r>
              <a:rPr lang="en-US" altLang="ko-KR" sz="1000" b="1" dirty="0">
                <a:latin typeface="Trebuchet MS" pitchFamily="34" charset="0"/>
              </a:rPr>
              <a:t>                                       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                             </a:t>
            </a: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결제수단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총 결제 금액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할부정보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9" name="직사각형 152">
            <a:extLst>
              <a:ext uri="{FF2B5EF4-FFF2-40B4-BE49-F238E27FC236}">
                <a16:creationId xmlns:a16="http://schemas.microsoft.com/office/drawing/2014/main" id="{21804E88-4169-A54A-9101-39F3555DC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774" y="5106843"/>
            <a:ext cx="1536996" cy="121147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신용카드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110,400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일시불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graphicFrame>
        <p:nvGraphicFramePr>
          <p:cNvPr id="40" name="Group 90">
            <a:extLst>
              <a:ext uri="{FF2B5EF4-FFF2-40B4-BE49-F238E27FC236}">
                <a16:creationId xmlns:a16="http://schemas.microsoft.com/office/drawing/2014/main" id="{597DA162-56C5-444A-96BC-F69253B9E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362987"/>
              </p:ext>
            </p:extLst>
          </p:nvPr>
        </p:nvGraphicFramePr>
        <p:xfrm>
          <a:off x="9269501" y="558056"/>
          <a:ext cx="2676438" cy="82296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CK_010800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메인화면으로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&gt;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주문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배송현황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018196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18F7001C-CB2E-4643-BCBE-1BEE0DBFE442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주문완료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– </a:t>
            </a: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재고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확인중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BCE6F4A-9129-F749-B97D-64936D006D35}"/>
              </a:ext>
            </a:extLst>
          </p:cNvPr>
          <p:cNvSpPr/>
          <p:nvPr/>
        </p:nvSpPr>
        <p:spPr>
          <a:xfrm>
            <a:off x="5129291" y="1460800"/>
            <a:ext cx="3423596" cy="1123384"/>
          </a:xfrm>
          <a:prstGeom prst="rect">
            <a:avLst/>
          </a:prstGeom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 fontAlgn="ctr"/>
            <a:r>
              <a:rPr lang="ko-KR" altLang="en-US" sz="1100" b="1" dirty="0">
                <a:solidFill>
                  <a:srgbClr val="000000"/>
                </a:solidFill>
                <a:latin typeface="+mn-ea"/>
                <a:ea typeface="+mn-ea"/>
              </a:rPr>
              <a:t>고객님의 주문이 완료되어 </a:t>
            </a:r>
            <a:r>
              <a:rPr lang="ko-KR" altLang="en-US" sz="1100" b="1" dirty="0" err="1">
                <a:solidFill>
                  <a:srgbClr val="000000"/>
                </a:solidFill>
                <a:latin typeface="+mn-ea"/>
                <a:ea typeface="+mn-ea"/>
              </a:rPr>
              <a:t>재고확인중에</a:t>
            </a:r>
            <a:r>
              <a:rPr lang="ko-KR" altLang="en-US" sz="1100" b="1" dirty="0">
                <a:solidFill>
                  <a:srgbClr val="000000"/>
                </a:solidFill>
                <a:latin typeface="+mn-ea"/>
                <a:ea typeface="+mn-ea"/>
              </a:rPr>
              <a:t> 있습니다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en-US" altLang="ko-KR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현재 고객님의 주문이 접수되어 </a:t>
            </a:r>
            <a:r>
              <a:rPr lang="ko-KR" altLang="en-US" sz="800" b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확인중에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있습니다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주문내역 조회 시 실시간으로 확인되지 않을 수 있으니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잠시만 기다려 주시기 바랍니다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algn="ctr" fontAlgn="ctr"/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재고 부족 시 </a:t>
            </a:r>
            <a:r>
              <a:rPr lang="ko-KR" altLang="en-US" sz="800" b="1" dirty="0">
                <a:latin typeface="+mn-ea"/>
                <a:ea typeface="+mn-ea"/>
              </a:rPr>
              <a:t>자동 주문취소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될 수 있으니 사전 양해 부탁드립니다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0B098F2-6A0C-2A40-89B0-D93CB3B10798}"/>
              </a:ext>
            </a:extLst>
          </p:cNvPr>
          <p:cNvSpPr>
            <a:spLocks noChangeAspect="1"/>
          </p:cNvSpPr>
          <p:nvPr/>
        </p:nvSpPr>
        <p:spPr bwMode="auto">
          <a:xfrm>
            <a:off x="6771077" y="2750423"/>
            <a:ext cx="1485164" cy="4275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solidFill>
                  <a:schemeClr val="bg1"/>
                </a:solidFill>
                <a:latin typeface="Trebuchet MS" pitchFamily="34" charset="0"/>
              </a:rPr>
              <a:t>주문내역 조회하기</a:t>
            </a:r>
            <a:endParaRPr lang="en-US" altLang="ko-KR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C2C52D-F023-0140-9973-C5B90C31E1EC}"/>
              </a:ext>
            </a:extLst>
          </p:cNvPr>
          <p:cNvSpPr>
            <a:spLocks noChangeAspect="1"/>
          </p:cNvSpPr>
          <p:nvPr/>
        </p:nvSpPr>
        <p:spPr bwMode="auto">
          <a:xfrm>
            <a:off x="5468873" y="2750423"/>
            <a:ext cx="1167187" cy="42758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b="1" dirty="0">
                <a:latin typeface="Trebuchet MS" pitchFamily="34" charset="0"/>
              </a:rPr>
              <a:t>홈으로 가기</a:t>
            </a:r>
            <a:endParaRPr lang="en-US" altLang="ko-KR" sz="1200" b="1" dirty="0">
              <a:latin typeface="Trebuchet MS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E77BDC-160E-2D49-9862-DA6E201D0DC9}"/>
              </a:ext>
            </a:extLst>
          </p:cNvPr>
          <p:cNvSpPr/>
          <p:nvPr/>
        </p:nvSpPr>
        <p:spPr bwMode="auto">
          <a:xfrm>
            <a:off x="5440991" y="273786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D2AE565-F025-5B49-B394-C417CE17B413}"/>
              </a:ext>
            </a:extLst>
          </p:cNvPr>
          <p:cNvSpPr/>
          <p:nvPr/>
        </p:nvSpPr>
        <p:spPr bwMode="auto">
          <a:xfrm>
            <a:off x="6706126" y="2736857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822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38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14378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14155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13810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37C923-859D-0E45-8628-72CFE98F6D89}"/>
              </a:ext>
            </a:extLst>
          </p:cNvPr>
          <p:cNvSpPr/>
          <p:nvPr/>
        </p:nvSpPr>
        <p:spPr>
          <a:xfrm>
            <a:off x="241768" y="558056"/>
            <a:ext cx="8856461" cy="60277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ED4CF95B-1187-C142-8A3F-A01DA3B8D17C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 비우기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컨펌창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FC302-1E6C-7140-B1D1-CC1F27990CC5}"/>
              </a:ext>
            </a:extLst>
          </p:cNvPr>
          <p:cNvSpPr/>
          <p:nvPr/>
        </p:nvSpPr>
        <p:spPr>
          <a:xfrm>
            <a:off x="2229666" y="558053"/>
            <a:ext cx="4987039" cy="14843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77E10F-839D-AD41-8B8C-AA5598EC4130}"/>
              </a:ext>
            </a:extLst>
          </p:cNvPr>
          <p:cNvSpPr>
            <a:spLocks noChangeAspect="1"/>
          </p:cNvSpPr>
          <p:nvPr/>
        </p:nvSpPr>
        <p:spPr bwMode="auto">
          <a:xfrm>
            <a:off x="2487063" y="794666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장바구니를 비우시겠습니까</a:t>
            </a:r>
            <a:r>
              <a:rPr lang="en-US" altLang="ko-KR" sz="1000" dirty="0">
                <a:latin typeface="Trebuchet MS" pitchFamily="34" charset="0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D5B484C-0446-AC40-8FAE-5CBACCCA09B8}"/>
              </a:ext>
            </a:extLst>
          </p:cNvPr>
          <p:cNvSpPr>
            <a:spLocks noChangeAspect="1"/>
          </p:cNvSpPr>
          <p:nvPr/>
        </p:nvSpPr>
        <p:spPr bwMode="auto">
          <a:xfrm>
            <a:off x="5663196" y="1583065"/>
            <a:ext cx="580268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취소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792470-E5C1-7345-9DCC-5BF1ACB7ADA9}"/>
              </a:ext>
            </a:extLst>
          </p:cNvPr>
          <p:cNvSpPr>
            <a:spLocks noChangeAspect="1"/>
          </p:cNvSpPr>
          <p:nvPr/>
        </p:nvSpPr>
        <p:spPr bwMode="auto">
          <a:xfrm>
            <a:off x="6333473" y="1584266"/>
            <a:ext cx="58026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solidFill>
                  <a:schemeClr val="bg1"/>
                </a:solidFill>
                <a:latin typeface="Trebuchet MS" pitchFamily="34" charset="0"/>
              </a:rPr>
              <a:t>확인</a:t>
            </a:r>
            <a:endParaRPr lang="en-US" altLang="ko-KR" sz="1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6F8FBED-1D4A-FA43-82E4-7D9174E6B7BF}"/>
              </a:ext>
            </a:extLst>
          </p:cNvPr>
          <p:cNvSpPr/>
          <p:nvPr/>
        </p:nvSpPr>
        <p:spPr bwMode="auto">
          <a:xfrm>
            <a:off x="5546099" y="14806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9DF845-581B-E348-9882-A158596A7311}"/>
              </a:ext>
            </a:extLst>
          </p:cNvPr>
          <p:cNvSpPr/>
          <p:nvPr/>
        </p:nvSpPr>
        <p:spPr bwMode="auto">
          <a:xfrm>
            <a:off x="6867020" y="14899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graphicFrame>
        <p:nvGraphicFramePr>
          <p:cNvPr id="39" name="Group 90">
            <a:extLst>
              <a:ext uri="{FF2B5EF4-FFF2-40B4-BE49-F238E27FC236}">
                <a16:creationId xmlns:a16="http://schemas.microsoft.com/office/drawing/2014/main" id="{21565955-ED6E-7E49-BF0D-EDE6FD762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30299"/>
              </p:ext>
            </p:extLst>
          </p:nvPr>
        </p:nvGraphicFramePr>
        <p:xfrm>
          <a:off x="9269501" y="558056"/>
          <a:ext cx="2676438" cy="10972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CT_011100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장바구니에서 삭제됨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장바구니에 담긴 상품이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한개도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없어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53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837734"/>
              </p:ext>
            </p:extLst>
          </p:nvPr>
        </p:nvGraphicFramePr>
        <p:xfrm>
          <a:off x="9269501" y="558056"/>
          <a:ext cx="2676438" cy="109728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CT_010400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현재 레이어 팝업 닫힌 후 선택한 상품이 장바구니에서 삭제됨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장바구니에 담긴 상품이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한개도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없을 경우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 data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화면 노출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)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6951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14378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14155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13810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37C923-859D-0E45-8628-72CFE98F6D89}"/>
              </a:ext>
            </a:extLst>
          </p:cNvPr>
          <p:cNvSpPr/>
          <p:nvPr/>
        </p:nvSpPr>
        <p:spPr>
          <a:xfrm>
            <a:off x="241768" y="558056"/>
            <a:ext cx="8856461" cy="60277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ED4CF95B-1187-C142-8A3F-A01DA3B8D17C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장바구니에 담긴 상품 삭제 시 </a:t>
            </a:r>
            <a:r>
              <a:rPr kumimoji="0" lang="ko-KR" altLang="en-US" sz="12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컨펌창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FC302-1E6C-7140-B1D1-CC1F27990CC5}"/>
              </a:ext>
            </a:extLst>
          </p:cNvPr>
          <p:cNvSpPr/>
          <p:nvPr/>
        </p:nvSpPr>
        <p:spPr>
          <a:xfrm>
            <a:off x="2229666" y="558053"/>
            <a:ext cx="4987039" cy="14843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77E10F-839D-AD41-8B8C-AA5598EC4130}"/>
              </a:ext>
            </a:extLst>
          </p:cNvPr>
          <p:cNvSpPr>
            <a:spLocks noChangeAspect="1"/>
          </p:cNvSpPr>
          <p:nvPr/>
        </p:nvSpPr>
        <p:spPr bwMode="auto">
          <a:xfrm>
            <a:off x="2487063" y="794666"/>
            <a:ext cx="2690946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1000" dirty="0">
                <a:latin typeface="Trebuchet MS" pitchFamily="34" charset="0"/>
              </a:rPr>
              <a:t>삭제하시겠습니까</a:t>
            </a:r>
            <a:r>
              <a:rPr lang="en-US" altLang="ko-KR" sz="1000" dirty="0">
                <a:latin typeface="Trebuchet MS" pitchFamily="34" charset="0"/>
              </a:rPr>
              <a:t>?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D5B484C-0446-AC40-8FAE-5CBACCCA09B8}"/>
              </a:ext>
            </a:extLst>
          </p:cNvPr>
          <p:cNvSpPr>
            <a:spLocks noChangeAspect="1"/>
          </p:cNvSpPr>
          <p:nvPr/>
        </p:nvSpPr>
        <p:spPr bwMode="auto">
          <a:xfrm>
            <a:off x="5663196" y="1583065"/>
            <a:ext cx="580268" cy="315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dirty="0">
                <a:latin typeface="Trebuchet MS" pitchFamily="34" charset="0"/>
              </a:rPr>
              <a:t>취소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792470-E5C1-7345-9DCC-5BF1ACB7ADA9}"/>
              </a:ext>
            </a:extLst>
          </p:cNvPr>
          <p:cNvSpPr>
            <a:spLocks noChangeAspect="1"/>
          </p:cNvSpPr>
          <p:nvPr/>
        </p:nvSpPr>
        <p:spPr bwMode="auto">
          <a:xfrm>
            <a:off x="6333473" y="1584266"/>
            <a:ext cx="580269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solidFill>
                  <a:schemeClr val="bg1"/>
                </a:solidFill>
                <a:latin typeface="Trebuchet MS" pitchFamily="34" charset="0"/>
              </a:rPr>
              <a:t>확인</a:t>
            </a:r>
            <a:endParaRPr lang="en-US" altLang="ko-KR" sz="1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6F8FBED-1D4A-FA43-82E4-7D9174E6B7BF}"/>
              </a:ext>
            </a:extLst>
          </p:cNvPr>
          <p:cNvSpPr/>
          <p:nvPr/>
        </p:nvSpPr>
        <p:spPr bwMode="auto">
          <a:xfrm>
            <a:off x="5546099" y="1480603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9DF845-581B-E348-9882-A158596A7311}"/>
              </a:ext>
            </a:extLst>
          </p:cNvPr>
          <p:cNvSpPr/>
          <p:nvPr/>
        </p:nvSpPr>
        <p:spPr bwMode="auto">
          <a:xfrm>
            <a:off x="6867020" y="148990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57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 noChangeAspect="1"/>
          </p:cNvSpPr>
          <p:nvPr/>
        </p:nvSpPr>
        <p:spPr bwMode="auto">
          <a:xfrm>
            <a:off x="246063" y="548680"/>
            <a:ext cx="8856462" cy="60371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2177" tIns="61089" rIns="122177" bIns="6108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endParaRPr lang="ko-KR" altLang="en-US" b="1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063" y="67427"/>
            <a:ext cx="11699205" cy="353456"/>
          </a:xfrm>
        </p:spPr>
        <p:txBody>
          <a:bodyPr/>
          <a:lstStyle/>
          <a:p>
            <a:pPr algn="l"/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+mn-cs"/>
              </a:rPr>
              <a:t>장바구니</a:t>
            </a:r>
            <a:endParaRPr lang="en-US" altLang="ko-KR" sz="1200" b="1" dirty="0">
              <a:solidFill>
                <a:srgbClr val="000000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092578"/>
              </p:ext>
            </p:extLst>
          </p:nvPr>
        </p:nvGraphicFramePr>
        <p:xfrm>
          <a:off x="9269501" y="558056"/>
          <a:ext cx="2676438" cy="960120"/>
        </p:xfrm>
        <a:graphic>
          <a:graphicData uri="http://schemas.openxmlformats.org/drawingml/2006/table">
            <a:tbl>
              <a:tblPr/>
              <a:tblGrid>
                <a:gridCol w="2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돋움" pitchFamily="50" charset="-127"/>
                        </a:rPr>
                        <a:t>CT_010600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노출 후 자동 사라진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notification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메시지 창 닫힌 후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부모창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돋움" pitchFamily="50" charset="-127"/>
                          <a:cs typeface="+mn-cs"/>
                        </a:rPr>
                        <a:t> 유지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돋움" pitchFamily="50" charset="-127"/>
                        <a:cs typeface="+mn-cs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04885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D4CAB0-A799-9F48-9A8A-D3A734037CF4}"/>
              </a:ext>
            </a:extLst>
          </p:cNvPr>
          <p:cNvSpPr>
            <a:spLocks noChangeAspect="1"/>
          </p:cNvSpPr>
          <p:nvPr/>
        </p:nvSpPr>
        <p:spPr bwMode="auto">
          <a:xfrm>
            <a:off x="241770" y="821411"/>
            <a:ext cx="1353730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b="1" dirty="0">
                <a:latin typeface="Trebuchet MS" pitchFamily="34" charset="0"/>
              </a:rPr>
              <a:t>장바구니</a:t>
            </a:r>
            <a:r>
              <a:rPr lang="en-US" altLang="ko-KR" b="1" dirty="0">
                <a:latin typeface="Trebuchet MS" pitchFamily="34" charset="0"/>
              </a:rPr>
              <a:t> (1)</a:t>
            </a:r>
          </a:p>
        </p:txBody>
      </p: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C3E7E2F5-5EA0-1847-B959-D4BA8CA0EC63}"/>
              </a:ext>
            </a:extLst>
          </p:cNvPr>
          <p:cNvCxnSpPr/>
          <p:nvPr/>
        </p:nvCxnSpPr>
        <p:spPr>
          <a:xfrm>
            <a:off x="241769" y="31589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D7FB3A-C7E9-8047-9BC8-9449BD8795C8}"/>
              </a:ext>
            </a:extLst>
          </p:cNvPr>
          <p:cNvSpPr>
            <a:spLocks noChangeAspect="1"/>
          </p:cNvSpPr>
          <p:nvPr/>
        </p:nvSpPr>
        <p:spPr bwMode="auto">
          <a:xfrm>
            <a:off x="425370" y="1493785"/>
            <a:ext cx="1311795" cy="156458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720*900(</a:t>
            </a:r>
            <a:r>
              <a:rPr lang="ko-KR" altLang="en-US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원본</a:t>
            </a:r>
            <a:r>
              <a:rPr lang="en-US" altLang="ko-KR" sz="900" i="1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pitchFamily="34" charset="0"/>
              </a:rPr>
              <a:t>)</a:t>
            </a:r>
          </a:p>
        </p:txBody>
      </p:sp>
      <p:cxnSp>
        <p:nvCxnSpPr>
          <p:cNvPr id="89" name="직선 연결선 41">
            <a:extLst>
              <a:ext uri="{FF2B5EF4-FFF2-40B4-BE49-F238E27FC236}">
                <a16:creationId xmlns:a16="http://schemas.microsoft.com/office/drawing/2014/main" id="{C0971297-B657-FA41-8498-9363A8955577}"/>
              </a:ext>
            </a:extLst>
          </p:cNvPr>
          <p:cNvCxnSpPr/>
          <p:nvPr/>
        </p:nvCxnSpPr>
        <p:spPr bwMode="auto">
          <a:xfrm>
            <a:off x="425370" y="1682350"/>
            <a:ext cx="131179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0" name="직사각형 152">
            <a:extLst>
              <a:ext uri="{FF2B5EF4-FFF2-40B4-BE49-F238E27FC236}">
                <a16:creationId xmlns:a16="http://schemas.microsoft.com/office/drawing/2014/main" id="{BE9028D5-244D-DA4F-9EDE-0FCB8015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60" y="1493785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252px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cxnSp>
        <p:nvCxnSpPr>
          <p:cNvPr id="91" name="직선 연결선 43">
            <a:extLst>
              <a:ext uri="{FF2B5EF4-FFF2-40B4-BE49-F238E27FC236}">
                <a16:creationId xmlns:a16="http://schemas.microsoft.com/office/drawing/2014/main" id="{D66CF2E3-D014-904F-8ABD-FFFB9292A257}"/>
              </a:ext>
            </a:extLst>
          </p:cNvPr>
          <p:cNvCxnSpPr/>
          <p:nvPr/>
        </p:nvCxnSpPr>
        <p:spPr bwMode="auto">
          <a:xfrm flipV="1">
            <a:off x="1568314" y="1493785"/>
            <a:ext cx="0" cy="156458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2" name="직사각형 152">
            <a:extLst>
              <a:ext uri="{FF2B5EF4-FFF2-40B4-BE49-F238E27FC236}">
                <a16:creationId xmlns:a16="http://schemas.microsoft.com/office/drawing/2014/main" id="{317EAF00-68C5-7045-A21C-D2EE82DB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900" y="1823558"/>
            <a:ext cx="345214" cy="19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 anchor="ctr" anchorCtr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Trebuchet MS" pitchFamily="34" charset="0"/>
              </a:rPr>
              <a:t>315px</a:t>
            </a:r>
            <a:endParaRPr lang="ko-KR" altLang="en-US" sz="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112" name="직사각형 152">
            <a:extLst>
              <a:ext uri="{FF2B5EF4-FFF2-40B4-BE49-F238E27FC236}">
                <a16:creationId xmlns:a16="http://schemas.microsoft.com/office/drawing/2014/main" id="{848BD46A-F029-E54C-8729-84246BBB1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525" y="1493785"/>
            <a:ext cx="1696986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 err="1">
                <a:latin typeface="Trebuchet MS" pitchFamily="34" charset="0"/>
              </a:rPr>
              <a:t>척테일러</a:t>
            </a:r>
            <a:r>
              <a:rPr lang="ko-KR" altLang="en-US" sz="1000" b="1" dirty="0">
                <a:latin typeface="Trebuchet MS" pitchFamily="34" charset="0"/>
              </a:rPr>
              <a:t> 올스타 슬립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화이트 </a:t>
            </a:r>
            <a:r>
              <a:rPr lang="en-US" altLang="ko-KR" sz="1000" b="1" dirty="0">
                <a:latin typeface="Trebuchet MS" pitchFamily="34" charset="0"/>
              </a:rPr>
              <a:t>/ 260</a:t>
            </a:r>
          </a:p>
          <a:p>
            <a:r>
              <a:rPr lang="ko-KR" altLang="en-US" sz="1000" b="1" dirty="0">
                <a:latin typeface="Trebuchet MS" pitchFamily="34" charset="0"/>
              </a:rPr>
              <a:t>수량 </a:t>
            </a:r>
            <a:r>
              <a:rPr lang="en-US" altLang="ko-KR" sz="1000" b="1" dirty="0">
                <a:latin typeface="Trebuchet MS" pitchFamily="34" charset="0"/>
              </a:rPr>
              <a:t>: 1</a:t>
            </a:r>
          </a:p>
        </p:txBody>
      </p:sp>
      <p:sp>
        <p:nvSpPr>
          <p:cNvPr id="121" name="직사각형 152">
            <a:extLst>
              <a:ext uri="{FF2B5EF4-FFF2-40B4-BE49-F238E27FC236}">
                <a16:creationId xmlns:a16="http://schemas.microsoft.com/office/drawing/2014/main" id="{8A99226A-C653-664F-A6B4-7562EF23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278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위시리스트에 추가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34" name="하트 2">
            <a:extLst>
              <a:ext uri="{FF2B5EF4-FFF2-40B4-BE49-F238E27FC236}">
                <a16:creationId xmlns:a16="http://schemas.microsoft.com/office/drawing/2014/main" id="{3730A8A1-03B0-7048-88BE-E9DAFCD1F801}"/>
              </a:ext>
            </a:extLst>
          </p:cNvPr>
          <p:cNvSpPr/>
          <p:nvPr/>
        </p:nvSpPr>
        <p:spPr>
          <a:xfrm>
            <a:off x="1885198" y="2880760"/>
            <a:ext cx="136664" cy="135013"/>
          </a:xfrm>
          <a:prstGeom prst="hear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스톱워치">
            <a:extLst>
              <a:ext uri="{FF2B5EF4-FFF2-40B4-BE49-F238E27FC236}">
                <a16:creationId xmlns:a16="http://schemas.microsoft.com/office/drawing/2014/main" id="{4790A776-D86F-7347-B600-C5FAD0E1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5114" y="2823994"/>
            <a:ext cx="226798" cy="226798"/>
          </a:xfrm>
          <a:prstGeom prst="rect">
            <a:avLst/>
          </a:prstGeom>
        </p:spPr>
      </p:pic>
      <p:sp>
        <p:nvSpPr>
          <p:cNvPr id="139" name="직사각형 152">
            <a:extLst>
              <a:ext uri="{FF2B5EF4-FFF2-40B4-BE49-F238E27FC236}">
                <a16:creationId xmlns:a16="http://schemas.microsoft.com/office/drawing/2014/main" id="{795C7668-0AB2-804F-8037-5FFE4FFE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757" y="2831778"/>
            <a:ext cx="1261078" cy="21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900" dirty="0">
                <a:latin typeface="Trebuchet MS" pitchFamily="34" charset="0"/>
              </a:rPr>
              <a:t>나중에 구매하기</a:t>
            </a:r>
            <a:endParaRPr lang="en-US" altLang="ko-KR" sz="900" dirty="0">
              <a:latin typeface="Trebuchet MS" pitchFamily="34" charset="0"/>
            </a:endParaRPr>
          </a:p>
        </p:txBody>
      </p:sp>
      <p:sp>
        <p:nvSpPr>
          <p:cNvPr id="141" name="직사각형 152">
            <a:extLst>
              <a:ext uri="{FF2B5EF4-FFF2-40B4-BE49-F238E27FC236}">
                <a16:creationId xmlns:a16="http://schemas.microsoft.com/office/drawing/2014/main" id="{BFD6E3E2-B5DC-A441-B045-29F8D37C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790" y="1489908"/>
            <a:ext cx="852891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옵션 변경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2" name="직사각형 152">
            <a:extLst>
              <a:ext uri="{FF2B5EF4-FFF2-40B4-BE49-F238E27FC236}">
                <a16:creationId xmlns:a16="http://schemas.microsoft.com/office/drawing/2014/main" id="{D3ECA2F9-524B-1A47-8044-CF61C92FB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434" y="1489908"/>
            <a:ext cx="852891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endParaRPr lang="en-US" altLang="ko-KR" sz="1000" b="1" strike="sngStrike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3" name="직사각형 152">
            <a:extLst>
              <a:ext uri="{FF2B5EF4-FFF2-40B4-BE49-F238E27FC236}">
                <a16:creationId xmlns:a16="http://schemas.microsoft.com/office/drawing/2014/main" id="{13747388-FA68-D94D-B50F-60762635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075" y="1489908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CA65F5F-1FBC-434F-9CD5-ACF4B4C5048C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821411"/>
            <a:ext cx="2233505" cy="43352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b="1" dirty="0">
                <a:latin typeface="Trebuchet MS" pitchFamily="34" charset="0"/>
              </a:rPr>
              <a:t>주문예정금액</a:t>
            </a:r>
            <a:endParaRPr lang="en-US" altLang="ko-KR" b="1" dirty="0">
              <a:latin typeface="Trebuchet MS" pitchFamily="34" charset="0"/>
            </a:endParaRPr>
          </a:p>
        </p:txBody>
      </p:sp>
      <p:sp>
        <p:nvSpPr>
          <p:cNvPr id="145" name="직사각형 152">
            <a:extLst>
              <a:ext uri="{FF2B5EF4-FFF2-40B4-BE49-F238E27FC236}">
                <a16:creationId xmlns:a16="http://schemas.microsoft.com/office/drawing/2014/main" id="{6F5B77B7-D2C1-FD41-9D77-434442DC0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769" y="1489908"/>
            <a:ext cx="2687912" cy="14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r>
              <a:rPr lang="ko-KR" altLang="en-US" sz="1000" b="1" dirty="0">
                <a:latin typeface="Trebuchet MS" pitchFamily="34" charset="0"/>
              </a:rPr>
              <a:t>상품 금액                      </a:t>
            </a:r>
            <a:r>
              <a:rPr lang="en-US" altLang="ko-KR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69,000</a:t>
            </a:r>
            <a:r>
              <a:rPr lang="ko-KR" altLang="en-US" sz="10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원</a:t>
            </a:r>
            <a:r>
              <a:rPr lang="ko-KR" altLang="en-US" sz="1000" b="1" dirty="0">
                <a:latin typeface="Trebuchet MS" pitchFamily="34" charset="0"/>
              </a:rPr>
              <a:t>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예상 </a:t>
            </a:r>
            <a:r>
              <a:rPr lang="ko-KR" altLang="en-US" sz="1000" b="1" dirty="0" err="1">
                <a:latin typeface="Trebuchet MS" pitchFamily="34" charset="0"/>
              </a:rPr>
              <a:t>배송비</a:t>
            </a:r>
            <a:r>
              <a:rPr lang="ko-KR" altLang="en-US" sz="1000" b="1" dirty="0">
                <a:latin typeface="Trebuchet MS" pitchFamily="34" charset="0"/>
              </a:rPr>
              <a:t>    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상품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주문 할인 금액                                       </a:t>
            </a:r>
            <a:r>
              <a:rPr lang="en-US" altLang="ko-KR" sz="1000" b="1" dirty="0">
                <a:latin typeface="Trebuchet MS" pitchFamily="34" charset="0"/>
              </a:rPr>
              <a:t>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  <a:p>
            <a:endParaRPr lang="en-US" altLang="ko-KR" sz="1000" b="1" dirty="0">
              <a:latin typeface="Trebuchet MS" pitchFamily="34" charset="0"/>
            </a:endParaRPr>
          </a:p>
          <a:p>
            <a:r>
              <a:rPr lang="ko-KR" altLang="en-US" sz="1000" b="1" dirty="0">
                <a:latin typeface="Trebuchet MS" pitchFamily="34" charset="0"/>
              </a:rPr>
              <a:t>총 결제 예정 금액                          </a:t>
            </a:r>
            <a:r>
              <a:rPr lang="en-US" altLang="ko-KR" sz="1000" b="1" dirty="0">
                <a:latin typeface="Trebuchet MS" pitchFamily="34" charset="0"/>
              </a:rPr>
              <a:t>55,200</a:t>
            </a:r>
            <a:r>
              <a:rPr lang="ko-KR" altLang="en-US" sz="1000" b="1" dirty="0">
                <a:latin typeface="Trebuchet MS" pitchFamily="34" charset="0"/>
              </a:rPr>
              <a:t>원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1679C1A-4973-DB4F-98BB-25D61FF918AE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175700"/>
            <a:ext cx="2593546" cy="315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200" dirty="0">
                <a:solidFill>
                  <a:schemeClr val="bg1"/>
                </a:solidFill>
                <a:latin typeface="Trebuchet MS" pitchFamily="34" charset="0"/>
              </a:rPr>
              <a:t>주문하기</a:t>
            </a:r>
            <a:endParaRPr lang="en-US" altLang="ko-K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5DA2DD6-1B0C-DD4C-A158-AD5B665C6C86}"/>
              </a:ext>
            </a:extLst>
          </p:cNvPr>
          <p:cNvSpPr>
            <a:spLocks noChangeAspect="1"/>
          </p:cNvSpPr>
          <p:nvPr/>
        </p:nvSpPr>
        <p:spPr bwMode="auto">
          <a:xfrm>
            <a:off x="6337769" y="3852077"/>
            <a:ext cx="1873466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latinLnBrk="0" hangingPunct="0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코드입력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B09137-12A5-5745-84E4-899E98F388B4}"/>
              </a:ext>
            </a:extLst>
          </p:cNvPr>
          <p:cNvSpPr>
            <a:spLocks noChangeAspect="1"/>
          </p:cNvSpPr>
          <p:nvPr/>
        </p:nvSpPr>
        <p:spPr bwMode="auto">
          <a:xfrm>
            <a:off x="8211235" y="3852077"/>
            <a:ext cx="720080" cy="31535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ko-KR" altLang="en-US" sz="1000" b="1" dirty="0">
                <a:latin typeface="Trebuchet MS" pitchFamily="34" charset="0"/>
              </a:rPr>
              <a:t>적용</a:t>
            </a:r>
            <a:endParaRPr lang="en-US" altLang="ko-KR" sz="1000" b="1" dirty="0">
              <a:latin typeface="Trebuchet MS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5D1AC0-2473-C447-A5B3-1F0078968DCB}"/>
              </a:ext>
            </a:extLst>
          </p:cNvPr>
          <p:cNvSpPr/>
          <p:nvPr/>
        </p:nvSpPr>
        <p:spPr>
          <a:xfrm>
            <a:off x="6182370" y="4295224"/>
            <a:ext cx="284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이용 안내</a:t>
            </a:r>
            <a:endParaRPr lang="ko-KR" altLang="en-US" sz="900" dirty="0"/>
          </a:p>
          <a:p>
            <a:r>
              <a:rPr lang="ko-KR" altLang="en-US" sz="900" dirty="0"/>
              <a:t>실 결제 금액은 주문서 내 고객님의 쿠폰</a:t>
            </a:r>
            <a:r>
              <a:rPr lang="en-US" altLang="ko-KR" sz="900" dirty="0"/>
              <a:t>/</a:t>
            </a:r>
            <a:r>
              <a:rPr lang="ko-KR" altLang="en-US" sz="900" dirty="0"/>
              <a:t>할인 적용에 따라 달라집니다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실제 </a:t>
            </a:r>
            <a:r>
              <a:rPr lang="ko-KR" altLang="en-US" sz="900" dirty="0" err="1"/>
              <a:t>쿠폰코드의</a:t>
            </a:r>
            <a:r>
              <a:rPr lang="ko-KR" altLang="en-US" sz="900" dirty="0"/>
              <a:t> 적용여부는 금액에서 확인하여 주세요</a:t>
            </a:r>
            <a:r>
              <a:rPr lang="en-US" altLang="ko-KR" sz="900" dirty="0"/>
              <a:t>. </a:t>
            </a:r>
            <a:r>
              <a:rPr lang="ko-KR" altLang="en-US" sz="900" dirty="0"/>
              <a:t>적용되지 않는 쿠폰은 등록은 되나 금액은 변동되지 않습니다</a:t>
            </a:r>
            <a:r>
              <a:rPr lang="en-US" altLang="ko-KR" sz="900" dirty="0"/>
              <a:t>. </a:t>
            </a:r>
            <a:br>
              <a:rPr lang="en-US" altLang="ko-KR" sz="900" dirty="0"/>
            </a:br>
            <a:r>
              <a:rPr lang="ko-KR" altLang="en-US" sz="900" dirty="0"/>
              <a:t>프로모션 제품은 </a:t>
            </a:r>
            <a:r>
              <a:rPr lang="ko-KR" altLang="en-US" sz="900" dirty="0" err="1"/>
              <a:t>중복할인</a:t>
            </a:r>
            <a:r>
              <a:rPr lang="ko-KR" altLang="en-US" sz="900" dirty="0"/>
              <a:t> 또는 쿠폰 사용이 불가합니다</a:t>
            </a:r>
            <a:r>
              <a:rPr lang="en-US" altLang="ko-KR" sz="900" dirty="0"/>
              <a:t>.</a:t>
            </a:r>
          </a:p>
          <a:p>
            <a:br>
              <a:rPr lang="ko-KR" altLang="en-US" sz="900" dirty="0"/>
            </a:br>
            <a:r>
              <a:rPr lang="ko-KR" altLang="en-US" sz="900" b="1" dirty="0" err="1"/>
              <a:t>배송비</a:t>
            </a:r>
            <a:r>
              <a:rPr lang="ko-KR" altLang="en-US" sz="900" b="1" dirty="0"/>
              <a:t> 안내</a:t>
            </a:r>
            <a:endParaRPr lang="en-US" altLang="ko-KR" sz="900" b="1" dirty="0"/>
          </a:p>
          <a:p>
            <a:r>
              <a:rPr lang="ko-KR" altLang="en-US" sz="900" dirty="0"/>
              <a:t>총 </a:t>
            </a:r>
            <a:r>
              <a:rPr lang="ko-KR" altLang="en-US" sz="900" dirty="0" err="1"/>
              <a:t>구매금액이</a:t>
            </a:r>
            <a:r>
              <a:rPr lang="ko-KR" altLang="en-US" sz="900" dirty="0"/>
              <a:t> </a:t>
            </a:r>
            <a:r>
              <a:rPr lang="en-US" altLang="ko-KR" sz="900" dirty="0"/>
              <a:t>5</a:t>
            </a:r>
            <a:r>
              <a:rPr lang="ko-KR" altLang="en-US" sz="900" dirty="0"/>
              <a:t>만원 이상인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배송비는</a:t>
            </a:r>
            <a:r>
              <a:rPr lang="ko-KR" altLang="en-US" sz="900" dirty="0"/>
              <a:t> 무료입니다 </a:t>
            </a:r>
            <a:r>
              <a:rPr lang="en-US" altLang="ko-KR" sz="900" dirty="0"/>
              <a:t>(5</a:t>
            </a:r>
            <a:r>
              <a:rPr lang="ko-KR" altLang="en-US" sz="900" dirty="0"/>
              <a:t>만원 미만인 경우</a:t>
            </a:r>
            <a:r>
              <a:rPr lang="en-US" altLang="ko-KR" sz="900" dirty="0"/>
              <a:t>, </a:t>
            </a:r>
            <a:r>
              <a:rPr lang="ko-KR" altLang="en-US" sz="900" dirty="0" err="1"/>
              <a:t>배송비</a:t>
            </a:r>
            <a:r>
              <a:rPr lang="ko-KR" altLang="en-US" sz="900" dirty="0"/>
              <a:t> </a:t>
            </a:r>
            <a:r>
              <a:rPr lang="en-US" altLang="ko-KR" sz="900" dirty="0"/>
              <a:t>2,500</a:t>
            </a:r>
            <a:r>
              <a:rPr lang="ko-KR" altLang="en-US" sz="900" dirty="0"/>
              <a:t>원이 별도 부가됩니다</a:t>
            </a:r>
            <a:r>
              <a:rPr lang="en-US" altLang="ko-KR" sz="900" dirty="0"/>
              <a:t>.) </a:t>
            </a:r>
          </a:p>
          <a:p>
            <a:r>
              <a:rPr lang="ko-KR" altLang="en-US" sz="900" dirty="0"/>
              <a:t>장기간 장바구니에 보관하신 상품은 시간이 지남에 따라 가격과 혜택이 변동 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최대 </a:t>
            </a:r>
            <a:r>
              <a:rPr lang="en-US" altLang="ko-KR" sz="900" dirty="0"/>
              <a:t>30</a:t>
            </a:r>
            <a:r>
              <a:rPr lang="ko-KR" altLang="en-US" sz="900" dirty="0"/>
              <a:t>일동안 보관됩니다</a:t>
            </a:r>
            <a:r>
              <a:rPr lang="en-US" altLang="ko-KR" sz="900" dirty="0"/>
              <a:t>.</a:t>
            </a:r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23A8E1AA-EBB2-384C-8032-A76777C3E147}"/>
              </a:ext>
            </a:extLst>
          </p:cNvPr>
          <p:cNvCxnSpPr/>
          <p:nvPr/>
        </p:nvCxnSpPr>
        <p:spPr>
          <a:xfrm>
            <a:off x="241769" y="1358770"/>
            <a:ext cx="58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FFA52B18-6DE4-2949-9EF7-3D1BF7160E91}"/>
              </a:ext>
            </a:extLst>
          </p:cNvPr>
          <p:cNvCxnSpPr/>
          <p:nvPr/>
        </p:nvCxnSpPr>
        <p:spPr>
          <a:xfrm>
            <a:off x="6276020" y="1358770"/>
            <a:ext cx="280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27CBC072-A0A7-364D-9CA4-88BB98B2ABAA}"/>
              </a:ext>
            </a:extLst>
          </p:cNvPr>
          <p:cNvSpPr/>
          <p:nvPr/>
        </p:nvSpPr>
        <p:spPr bwMode="auto">
          <a:xfrm>
            <a:off x="3046045" y="1437854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2518F3A-1158-BB40-958D-66F7EE2321BA}"/>
              </a:ext>
            </a:extLst>
          </p:cNvPr>
          <p:cNvSpPr/>
          <p:nvPr/>
        </p:nvSpPr>
        <p:spPr bwMode="auto">
          <a:xfrm>
            <a:off x="4097146" y="1415592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CA196A3-4234-6E40-A7B6-CE9F68E66B88}"/>
              </a:ext>
            </a:extLst>
          </p:cNvPr>
          <p:cNvSpPr/>
          <p:nvPr/>
        </p:nvSpPr>
        <p:spPr bwMode="auto">
          <a:xfrm>
            <a:off x="4987865" y="1381016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3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37C923-859D-0E45-8628-72CFE98F6D89}"/>
              </a:ext>
            </a:extLst>
          </p:cNvPr>
          <p:cNvSpPr/>
          <p:nvPr/>
        </p:nvSpPr>
        <p:spPr>
          <a:xfrm>
            <a:off x="241768" y="558056"/>
            <a:ext cx="8856461" cy="60277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ED4CF95B-1187-C142-8A3F-A01DA3B8D17C}"/>
              </a:ext>
            </a:extLst>
          </p:cNvPr>
          <p:cNvSpPr txBox="1">
            <a:spLocks/>
          </p:cNvSpPr>
          <p:nvPr/>
        </p:nvSpPr>
        <p:spPr>
          <a:xfrm>
            <a:off x="9448628" y="6232337"/>
            <a:ext cx="2318184" cy="353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23" rtl="0" eaLnBrk="1" latinLnBrk="1" hangingPunct="1"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위시리스트 담기 시 </a:t>
            </a:r>
            <a:r>
              <a:rPr kumimoji="0" lang="en-US" altLang="ko-KR" sz="12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notification</a:t>
            </a:r>
            <a:endParaRPr kumimoji="0" lang="ko-KR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CFC302-1E6C-7140-B1D1-CC1F27990CC5}"/>
              </a:ext>
            </a:extLst>
          </p:cNvPr>
          <p:cNvSpPr/>
          <p:nvPr/>
        </p:nvSpPr>
        <p:spPr>
          <a:xfrm>
            <a:off x="2229666" y="558053"/>
            <a:ext cx="4987039" cy="79290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77E10F-839D-AD41-8B8C-AA5598EC4130}"/>
              </a:ext>
            </a:extLst>
          </p:cNvPr>
          <p:cNvSpPr>
            <a:spLocks noChangeAspect="1"/>
          </p:cNvSpPr>
          <p:nvPr/>
        </p:nvSpPr>
        <p:spPr bwMode="auto">
          <a:xfrm>
            <a:off x="2571292" y="794666"/>
            <a:ext cx="4334798" cy="357129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kumimoji="0" lang="ko-KR" altLang="en-US" sz="1000" dirty="0">
                <a:latin typeface="Trebuchet MS" pitchFamily="34" charset="0"/>
                <a:ea typeface="돋움" pitchFamily="50" charset="-127"/>
              </a:rPr>
              <a:t>상품이 위시리스트에 추가되었습니다</a:t>
            </a:r>
            <a:r>
              <a:rPr kumimoji="0" lang="en-US" altLang="ko-KR" sz="1000" dirty="0">
                <a:latin typeface="Trebuchet MS" pitchFamily="34" charset="0"/>
                <a:ea typeface="돋움" pitchFamily="50" charset="-127"/>
              </a:rPr>
              <a:t>.</a:t>
            </a:r>
            <a:endParaRPr lang="en-US" altLang="ko-KR" sz="1000" dirty="0">
              <a:latin typeface="Trebuchet MS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1744134-CDE0-8949-9071-90EB1F33D6D3}"/>
              </a:ext>
            </a:extLst>
          </p:cNvPr>
          <p:cNvSpPr/>
          <p:nvPr/>
        </p:nvSpPr>
        <p:spPr bwMode="auto">
          <a:xfrm>
            <a:off x="2215981" y="575988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1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46" name="직사각형 152">
            <a:extLst>
              <a:ext uri="{FF2B5EF4-FFF2-40B4-BE49-F238E27FC236}">
                <a16:creationId xmlns:a16="http://schemas.microsoft.com/office/drawing/2014/main" id="{805B9119-6441-DF4A-A021-142BCD1EB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700" y="604280"/>
            <a:ext cx="468802" cy="226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algn="ctr"/>
            <a:r>
              <a:rPr lang="en-US" altLang="ko-KR" sz="1000" b="1" dirty="0">
                <a:latin typeface="Trebuchet MS" pitchFamily="34" charset="0"/>
              </a:rPr>
              <a:t>X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6831B4E-8A5F-FF4D-B305-9BC0A753362A}"/>
              </a:ext>
            </a:extLst>
          </p:cNvPr>
          <p:cNvSpPr/>
          <p:nvPr/>
        </p:nvSpPr>
        <p:spPr bwMode="auto">
          <a:xfrm>
            <a:off x="6801404" y="558049"/>
            <a:ext cx="156386" cy="156386"/>
          </a:xfrm>
          <a:prstGeom prst="ellipse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/>
            <a:r>
              <a:rPr lang="en-US" altLang="ko-KR" sz="800" dirty="0">
                <a:solidFill>
                  <a:prstClr val="white"/>
                </a:solidFill>
                <a:latin typeface="Trebuchet MS" pitchFamily="34" charset="0"/>
              </a:rPr>
              <a:t>2</a:t>
            </a:r>
            <a:endParaRPr lang="ko-KR" altLang="en-US" sz="800" dirty="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44174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8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176912</TotalTime>
  <Words>14087</Words>
  <Application>Microsoft Macintosh PowerPoint</Application>
  <PresentationFormat>와이드스크린</PresentationFormat>
  <Paragraphs>4218</Paragraphs>
  <Slides>68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68</vt:i4>
      </vt:variant>
    </vt:vector>
  </HeadingPairs>
  <TitlesOfParts>
    <vt:vector size="86" baseType="lpstr">
      <vt:lpstr>굴림</vt:lpstr>
      <vt:lpstr>Arial</vt:lpstr>
      <vt:lpstr>Wingdings</vt:lpstr>
      <vt:lpstr>맑은 고딕</vt:lpstr>
      <vt:lpstr>Tahoma</vt:lpstr>
      <vt:lpstr>나눔고딕</vt:lpstr>
      <vt:lpstr>Trebuchet MS</vt:lpstr>
      <vt:lpstr>굴림</vt:lpstr>
      <vt:lpstr>Times New Roman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PowerPoint 프레젠테이션</vt:lpstr>
      <vt:lpstr>Revision History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장바구니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주문서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컨버스 마이그레이션</dc:title>
  <dc:creator>홍태원</dc:creator>
  <cp:lastModifiedBy>홍시우</cp:lastModifiedBy>
  <cp:revision>3885</cp:revision>
  <cp:lastPrinted>2018-04-20T01:50:12Z</cp:lastPrinted>
  <dcterms:created xsi:type="dcterms:W3CDTF">2000-02-09T00:56:28Z</dcterms:created>
  <dcterms:modified xsi:type="dcterms:W3CDTF">2019-12-12T08:35:06Z</dcterms:modified>
</cp:coreProperties>
</file>